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317EC5-FE53-4919-98EE-15F62FDD13E1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CFB226-1605-4153-BAAB-8D74414187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otki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149080"/>
            <a:ext cx="5637010" cy="12241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Евдокимова Татьяна Сергеевна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МБОУ ДОД ДШИ №3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г. Тамбов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132291"/>
            <a:ext cx="7175351" cy="87277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  <a:t>Ты начало России моей</a:t>
            </a: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0"/>
            <a:ext cx="9144000" cy="6840029"/>
          </a:xfrm>
        </p:spPr>
      </p:pic>
      <p:pic>
        <p:nvPicPr>
          <p:cNvPr id="12" name="Track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964488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smtClean="0"/>
              <a:t>Литература.</a:t>
            </a:r>
          </a:p>
          <a:p>
            <a:r>
              <a:rPr lang="ru-RU" sz="2400" dirty="0" err="1"/>
              <a:t>Двухжилова</a:t>
            </a:r>
            <a:r>
              <a:rPr lang="ru-RU" sz="2400" dirty="0"/>
              <a:t> И.В. История Тамбовского края. </a:t>
            </a:r>
            <a:r>
              <a:rPr lang="ru-RU" sz="2400" dirty="0" smtClean="0"/>
              <a:t>2009 г.</a:t>
            </a:r>
          </a:p>
          <a:p>
            <a:r>
              <a:rPr lang="ru-RU" sz="2400" dirty="0" err="1" smtClean="0"/>
              <a:t>Дубасов</a:t>
            </a:r>
            <a:r>
              <a:rPr lang="ru-RU" sz="2400" dirty="0" smtClean="0"/>
              <a:t> И.И</a:t>
            </a:r>
            <a:r>
              <a:rPr lang="ru-RU" sz="2400" dirty="0"/>
              <a:t>.</a:t>
            </a:r>
            <a:r>
              <a:rPr lang="ru-RU" sz="2400" dirty="0" smtClean="0"/>
              <a:t> Очерки из истории Тамбовского края. 2006 г.</a:t>
            </a:r>
          </a:p>
          <a:p>
            <a:r>
              <a:rPr lang="en-US" sz="2400" dirty="0">
                <a:hlinkClick r:id="rId2"/>
              </a:rPr>
              <a:t>http://fotki.yandex.ru/</a:t>
            </a:r>
            <a:endParaRPr lang="ru-RU" sz="2400" dirty="0"/>
          </a:p>
          <a:p>
            <a:pPr marL="45720" indent="0">
              <a:buNone/>
            </a:pPr>
            <a:endParaRPr lang="ru-RU" sz="2400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3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388605" cy="7041454"/>
          </a:xfrm>
        </p:spPr>
      </p:pic>
      <p:sp>
        <p:nvSpPr>
          <p:cNvPr id="11" name="TextBox 10"/>
          <p:cNvSpPr txBox="1"/>
          <p:nvPr/>
        </p:nvSpPr>
        <p:spPr>
          <a:xfrm>
            <a:off x="2555776" y="4968458"/>
            <a:ext cx="65882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Широко раскинулась русская земля. Каждый уголок её неповторим и по-своему примечателен. Неотделимой частицей этой земли является </a:t>
            </a:r>
            <a:r>
              <a:rPr lang="ru-RU" sz="2200" dirty="0" err="1">
                <a:solidFill>
                  <a:schemeClr val="bg1"/>
                </a:solidFill>
              </a:rPr>
              <a:t>Тамбовщина</a:t>
            </a:r>
            <a:r>
              <a:rPr lang="ru-RU" sz="2200" dirty="0">
                <a:solidFill>
                  <a:schemeClr val="bg1"/>
                </a:solidFill>
              </a:rPr>
              <a:t>. История и природа отвели ей место в самом центре России.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1415450"/>
            <a:ext cx="3672408" cy="3474720"/>
          </a:xfrm>
        </p:spPr>
        <p:txBody>
          <a:bodyPr/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Древняя </a:t>
            </a:r>
            <a:r>
              <a:rPr lang="ru-RU" dirty="0" err="1"/>
              <a:t>Тамбовщина</a:t>
            </a:r>
            <a:r>
              <a:rPr lang="ru-RU" dirty="0" smtClean="0"/>
              <a:t>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Её </a:t>
            </a:r>
            <a:r>
              <a:rPr lang="ru-RU" dirty="0"/>
              <a:t>начало, её исток-это крепость Тамбов. Возникла она в </a:t>
            </a:r>
            <a:r>
              <a:rPr lang="ru-RU" dirty="0" smtClean="0"/>
              <a:t>1636 году </a:t>
            </a:r>
            <a:r>
              <a:rPr lang="ru-RU" dirty="0"/>
              <a:t>на лесистых топких берегах </a:t>
            </a:r>
            <a:r>
              <a:rPr lang="ru-RU" dirty="0" err="1"/>
              <a:t>Цны</a:t>
            </a:r>
            <a:r>
              <a:rPr lang="ru-RU" dirty="0"/>
              <a:t>, где сливается с ней речка </a:t>
            </a:r>
            <a:r>
              <a:rPr lang="ru-RU" dirty="0" err="1"/>
              <a:t>Студенец</a:t>
            </a:r>
            <a:r>
              <a:rPr lang="ru-RU" dirty="0"/>
              <a:t>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9339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1412776"/>
            <a:ext cx="3528392" cy="3672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По указу царя Михаила Фёдоровича стольник и воевода Роман Боборыкин начал строительство города-крепости Тамбов для защиты Московского государства от </a:t>
            </a:r>
            <a:r>
              <a:rPr lang="ru-RU" dirty="0" smtClean="0"/>
              <a:t>кочевников.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507800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511620"/>
            <a:ext cx="4032448" cy="27094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Герб </a:t>
            </a:r>
            <a:r>
              <a:rPr lang="ru-RU" dirty="0"/>
              <a:t>города утверждается в </a:t>
            </a:r>
            <a:r>
              <a:rPr lang="ru-RU" dirty="0" smtClean="0"/>
              <a:t>1781 году</a:t>
            </a:r>
            <a:r>
              <a:rPr lang="ru-RU" dirty="0"/>
              <a:t>. Улей и три пчелы на лазоревом </a:t>
            </a:r>
            <a:r>
              <a:rPr lang="ru-RU" dirty="0" smtClean="0"/>
              <a:t>фоне - символ </a:t>
            </a:r>
            <a:r>
              <a:rPr lang="ru-RU" dirty="0"/>
              <a:t>трудолюбия и бортного промысла, которым с давних пор занимались жители Тамбовского края.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7380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379592"/>
            <a:ext cx="4248472" cy="3489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Значительное влияние на благоустройство и развитие культурной жизни Тамбова оказал выдающийся </a:t>
            </a:r>
            <a:r>
              <a:rPr lang="ru-RU" dirty="0" smtClean="0"/>
              <a:t>поэт     </a:t>
            </a:r>
            <a:r>
              <a:rPr lang="en-US" dirty="0" smtClean="0"/>
              <a:t>XVIII</a:t>
            </a:r>
            <a:r>
              <a:rPr lang="ru-RU" dirty="0" smtClean="0"/>
              <a:t> </a:t>
            </a:r>
            <a:r>
              <a:rPr lang="ru-RU" dirty="0"/>
              <a:t>века Г. Р. Державин, назначенный главой Тамбовского наместничества. Память об этом человеке жива до сих пор.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3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120" y="1163568"/>
            <a:ext cx="3384376" cy="3849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Тамбов и тамбовская земля-это часть великой России, это наш родной край. Природа своеобразна и красива, а главное-нигде не повторяется в таком сочетании, как природа европейской тайги и природа степей.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5334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07496" y="2204864"/>
            <a:ext cx="4536504" cy="96928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 здешних лесах живёт знаменитый «тамбовский волк».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3603344" cy="50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731520"/>
            <a:ext cx="4392488" cy="5289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22" y="-99391"/>
            <a:ext cx="9322806" cy="7128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707" y="4812248"/>
            <a:ext cx="5112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Мы часто стремимся в дальние края и страны, новое и необычное манит нас. Но где бы мы ни были-любовь и преданность родному дому всегда носим в тайниках своей души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321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264</Words>
  <Application>Microsoft Office PowerPoint</Application>
  <PresentationFormat>Экран (4:3)</PresentationFormat>
  <Paragraphs>18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Ты начало России моей.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начало России моей.</dc:title>
  <dc:creator>Татьяна</dc:creator>
  <cp:lastModifiedBy>Татьяна</cp:lastModifiedBy>
  <cp:revision>13</cp:revision>
  <dcterms:created xsi:type="dcterms:W3CDTF">2012-03-10T17:51:57Z</dcterms:created>
  <dcterms:modified xsi:type="dcterms:W3CDTF">2012-03-10T20:44:32Z</dcterms:modified>
</cp:coreProperties>
</file>