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5" autoAdjust="0"/>
  </p:normalViewPr>
  <p:slideViewPr>
    <p:cSldViewPr>
      <p:cViewPr varScale="1">
        <p:scale>
          <a:sx n="82" d="100"/>
          <a:sy n="82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BC5093-BAA2-4C72-8E05-DF971CFF4A1B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95CA75-1FE5-4AB4-A522-62C854DDB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</a:t>
            </a:r>
            <a:r>
              <a:rPr lang="ru-RU" smtClean="0"/>
              <a:t>литературы </a:t>
            </a:r>
            <a:r>
              <a:rPr lang="ru-RU" smtClean="0"/>
              <a:t>в</a:t>
            </a:r>
            <a:br>
              <a:rPr lang="ru-RU" smtClean="0"/>
            </a:br>
            <a:r>
              <a:rPr lang="ru-RU" smtClean="0"/>
              <a:t> </a:t>
            </a:r>
            <a:r>
              <a:rPr lang="ru-RU" dirty="0" smtClean="0"/>
              <a:t>5 «Б»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Борис Степанович Житков 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«</a:t>
            </a:r>
            <a:r>
              <a:rPr lang="ru-RU" dirty="0" err="1" smtClean="0">
                <a:solidFill>
                  <a:schemeClr val="accent2"/>
                </a:solidFill>
              </a:rPr>
              <a:t>Пудя</a:t>
            </a:r>
            <a:r>
              <a:rPr lang="ru-RU" dirty="0" smtClean="0">
                <a:solidFill>
                  <a:schemeClr val="accent2"/>
                </a:solidFill>
              </a:rPr>
              <a:t>», «Белый домик</a:t>
            </a:r>
            <a:r>
              <a:rPr lang="ru-RU" dirty="0" smtClean="0">
                <a:solidFill>
                  <a:schemeClr val="accent2"/>
                </a:solidFill>
              </a:rPr>
              <a:t>»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ru-RU" dirty="0" smtClean="0">
                <a:solidFill>
                  <a:schemeClr val="accent2"/>
                </a:solidFill>
              </a:rPr>
              <a:t>Составила учитель русского языка и литературы Павлова В.М.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2" y="144463"/>
            <a:ext cx="1403201" cy="177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accent2"/>
                </a:solidFill>
              </a:rPr>
              <a:t>Мир </a:t>
            </a:r>
            <a:r>
              <a:rPr lang="ru-RU" b="1" dirty="0">
                <a:solidFill>
                  <a:schemeClr val="accent2"/>
                </a:solidFill>
              </a:rPr>
              <a:t>детства – самый лучший мир,</a:t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b="1" dirty="0">
                <a:solidFill>
                  <a:schemeClr val="accent2"/>
                </a:solidFill>
              </a:rPr>
              <a:t>Наивный, добрый и счастливый,</a:t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b="1" dirty="0">
                <a:solidFill>
                  <a:schemeClr val="accent2"/>
                </a:solidFill>
              </a:rPr>
              <a:t>Ребенок хочет быть большим,</a:t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b="1" dirty="0">
                <a:solidFill>
                  <a:schemeClr val="accent2"/>
                </a:solidFill>
              </a:rPr>
              <a:t>Стремится жить во взрослом мире.</a:t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b="1" dirty="0">
                <a:solidFill>
                  <a:schemeClr val="accent2"/>
                </a:solidFill>
              </a:rPr>
              <a:t>                                          Ольга </a:t>
            </a:r>
            <a:r>
              <a:rPr lang="ru-RU" b="1" dirty="0" err="1">
                <a:solidFill>
                  <a:schemeClr val="accent2"/>
                </a:solidFill>
              </a:rPr>
              <a:t>Партала</a:t>
            </a:r>
            <a:endParaRPr lang="ru-RU" dirty="0">
              <a:solidFill>
                <a:schemeClr val="accent2"/>
              </a:solidFill>
            </a:endParaRPr>
          </a:p>
          <a:p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 к уроку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17032"/>
            <a:ext cx="2880319" cy="201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accent2"/>
                </a:solidFill>
              </a:rPr>
              <a:t>дружба</a:t>
            </a:r>
            <a:r>
              <a:rPr lang="ru-RU" b="1" dirty="0">
                <a:solidFill>
                  <a:schemeClr val="accent2"/>
                </a:solidFill>
              </a:rPr>
              <a:t>, </a:t>
            </a:r>
            <a:endParaRPr lang="ru-RU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взаимопонимание</a:t>
            </a:r>
            <a:r>
              <a:rPr lang="ru-RU" b="1" dirty="0">
                <a:solidFill>
                  <a:schemeClr val="accent2"/>
                </a:solidFill>
              </a:rPr>
              <a:t>, </a:t>
            </a:r>
            <a:endParaRPr lang="ru-RU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взаимопомощь</a:t>
            </a:r>
            <a:r>
              <a:rPr lang="ru-RU" b="1" dirty="0">
                <a:solidFill>
                  <a:schemeClr val="accent2"/>
                </a:solidFill>
              </a:rPr>
              <a:t>, </a:t>
            </a:r>
            <a:endParaRPr lang="ru-RU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игра</a:t>
            </a:r>
            <a:r>
              <a:rPr lang="ru-RU" b="1" dirty="0">
                <a:solidFill>
                  <a:schemeClr val="accent2"/>
                </a:solidFill>
              </a:rPr>
              <a:t>, </a:t>
            </a:r>
            <a:endParaRPr lang="ru-RU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фантазёры</a:t>
            </a:r>
            <a:r>
              <a:rPr lang="ru-RU" b="1" dirty="0">
                <a:solidFill>
                  <a:schemeClr val="accent2"/>
                </a:solidFill>
              </a:rPr>
              <a:t>, </a:t>
            </a:r>
            <a:endParaRPr lang="ru-RU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мечтатели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 с каким  словом можно соотнести  эти </a:t>
            </a:r>
            <a:r>
              <a:rPr lang="ru-RU" dirty="0" smtClean="0"/>
              <a:t>слова: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4104456"/>
          </a:xfrm>
        </p:spPr>
        <p:txBody>
          <a:bodyPr>
            <a:normAutofit/>
          </a:bodyPr>
          <a:lstStyle/>
          <a:p>
            <a:r>
              <a:rPr lang="ru-RU" b="1" dirty="0"/>
              <a:t>Мир детства в рассказах Б.Житкова «</a:t>
            </a:r>
            <a:r>
              <a:rPr lang="ru-RU" b="1" dirty="0" err="1"/>
              <a:t>Пудя</a:t>
            </a:r>
            <a:r>
              <a:rPr lang="ru-RU" b="1" dirty="0"/>
              <a:t>», «Белый домик».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ru-RU" b="1" u="sng" dirty="0"/>
              <a:t>Выбрать эпизоды.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b="1" u="sng" dirty="0"/>
              <a:t>Проанализировать эпизоды.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b="1" u="sng" dirty="0"/>
              <a:t> Дать оценку поступкам героев.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algn="l"/>
            <a:r>
              <a:rPr lang="ru-RU" sz="3200" b="1" u="sng" dirty="0">
                <a:solidFill>
                  <a:schemeClr val="accent2"/>
                </a:solidFill>
              </a:rPr>
              <a:t>ПРАВИЛА РАБОТЫ В ГРУППЕ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i="1" dirty="0"/>
              <a:t>1.Внимательно прочитайте задания.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i="1" dirty="0"/>
              <a:t>2.Правильно распределите задания, помня, что каждый выбирает  то задание, которое ему по силам и которое ему нравится.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i="1" dirty="0"/>
              <a:t>3.Работайте дружно.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i="1" dirty="0"/>
              <a:t>4.Уважайте мнение товарищей.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i="1" dirty="0"/>
              <a:t>5.Выберите выступающего.</a:t>
            </a:r>
            <a:r>
              <a:rPr lang="ru-RU" sz="3200" dirty="0"/>
              <a:t> 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err="1"/>
              <a:t>Синквейн</a:t>
            </a:r>
            <a:r>
              <a:rPr lang="ru-RU" sz="2800" b="1" dirty="0"/>
              <a:t> – это стихотворение, из 5 строк, где: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Первая строка. 1 слово – </a:t>
            </a:r>
            <a:r>
              <a:rPr lang="ru-RU" sz="2800" b="1" dirty="0">
                <a:solidFill>
                  <a:schemeClr val="accent2"/>
                </a:solidFill>
              </a:rPr>
              <a:t>Детство </a:t>
            </a:r>
            <a:r>
              <a:rPr lang="ru-RU" sz="2800" b="1" dirty="0"/>
              <a:t>(существительное).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Вторая строка. 2 слова – описание этого понятия (прилагательные).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Третья строка. 3 слова – действия (глаголы).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Четвертая строка. Фраза или предложение, показывающее отношение к теме (афоризм)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Пятая строка. 1 слово – синоним, который повторяет суть темы.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</TotalTime>
  <Words>84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Урок литературы в  5 «Б» классе</vt:lpstr>
      <vt:lpstr>Эпиграф к уроку</vt:lpstr>
      <vt:lpstr>А с каким  словом можно соотнести  эти слова:</vt:lpstr>
      <vt:lpstr>Мир детства в рассказах Б.Житкова «Пудя», «Белый домик». </vt:lpstr>
      <vt:lpstr>Выбрать эпизоды. - Проанализировать эпизоды. -  Дать оценку поступкам героев.</vt:lpstr>
      <vt:lpstr>ПРАВИЛА РАБОТЫ В ГРУППЕ 1.Внимательно прочитайте задания. 2.Правильно распределите задания, помня, что каждый выбирает  то задание, которое ему по силам и которое ему нравится. 3.Работайте дружно. 4.Уважайте мнение товарищей. 5.Выберите выступающего.  </vt:lpstr>
      <vt:lpstr>Синквейн – это стихотворение, из 5 строк, где:  Первая строка. 1 слово – Детство (существительное). Вторая строка. 2 слова – описание этого понятия (прилагательные). Третья строка. 3 слова – действия (глаголы). Четвертая строка. Фраза или предложение, показывающее отношение к теме (афоризм) Пятая строка. 1 слово – синоним, который повторяет суть темы.</vt:lpstr>
    </vt:vector>
  </TitlesOfParts>
  <Company>Katharsis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2014-02-19T17:16:15Z</dcterms:created>
  <dcterms:modified xsi:type="dcterms:W3CDTF">2014-04-01T15:38:38Z</dcterms:modified>
</cp:coreProperties>
</file>