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31" autoAdjust="0"/>
  </p:normalViewPr>
  <p:slideViewPr>
    <p:cSldViewPr>
      <p:cViewPr varScale="1">
        <p:scale>
          <a:sx n="108" d="100"/>
          <a:sy n="108" d="100"/>
        </p:scale>
        <p:origin x="-9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629400" y="1676400"/>
            <a:ext cx="2514600" cy="22860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 rot="679589">
            <a:off x="7052629" y="2958766"/>
            <a:ext cx="1476384" cy="576430"/>
          </a:xfrm>
          <a:custGeom>
            <a:avLst/>
            <a:gdLst>
              <a:gd name="connsiteX0" fmla="*/ 126274 w 1463040"/>
              <a:gd name="connsiteY0" fmla="*/ 41366 h 426720"/>
              <a:gd name="connsiteX1" fmla="*/ 1380309 w 1463040"/>
              <a:gd name="connsiteY1" fmla="*/ 158932 h 426720"/>
              <a:gd name="connsiteX2" fmla="*/ 622663 w 1463040"/>
              <a:gd name="connsiteY2" fmla="*/ 407126 h 426720"/>
              <a:gd name="connsiteX3" fmla="*/ 126274 w 1463040"/>
              <a:gd name="connsiteY3" fmla="*/ 41366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3040" h="426720">
                <a:moveTo>
                  <a:pt x="126274" y="41366"/>
                </a:moveTo>
                <a:cubicBezTo>
                  <a:pt x="252548" y="0"/>
                  <a:pt x="1297578" y="97972"/>
                  <a:pt x="1380309" y="158932"/>
                </a:cubicBezTo>
                <a:cubicBezTo>
                  <a:pt x="1463040" y="219892"/>
                  <a:pt x="833846" y="426720"/>
                  <a:pt x="622663" y="407126"/>
                </a:cubicBezTo>
                <a:cubicBezTo>
                  <a:pt x="411480" y="387532"/>
                  <a:pt x="0" y="82732"/>
                  <a:pt x="126274" y="41366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315200" y="2057400"/>
            <a:ext cx="2286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153400" y="2133600"/>
            <a:ext cx="2286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371600"/>
            <a:ext cx="2514600" cy="19050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533400" y="3200400"/>
            <a:ext cx="1447800" cy="381000"/>
          </a:xfrm>
          <a:prstGeom prst="triangle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лнце 19"/>
          <p:cNvSpPr/>
          <p:nvPr/>
        </p:nvSpPr>
        <p:spPr>
          <a:xfrm>
            <a:off x="609600" y="1905000"/>
            <a:ext cx="1219200" cy="1066800"/>
          </a:xfrm>
          <a:prstGeom prst="sun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Горизонтальный свиток 22"/>
          <p:cNvSpPr/>
          <p:nvPr/>
        </p:nvSpPr>
        <p:spPr>
          <a:xfrm>
            <a:off x="1676400" y="0"/>
            <a:ext cx="6324600" cy="1219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23"/>
          <p:cNvSpPr>
            <a:spLocks noGrp="1"/>
          </p:cNvSpPr>
          <p:nvPr>
            <p:ph type="ctrTitle"/>
          </p:nvPr>
        </p:nvSpPr>
        <p:spPr>
          <a:xfrm>
            <a:off x="990600" y="-152400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Кто нам компьютер?</a:t>
            </a:r>
            <a:endParaRPr lang="ru-RU" sz="5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Круглая лента лицом вниз 25"/>
          <p:cNvSpPr/>
          <p:nvPr/>
        </p:nvSpPr>
        <p:spPr>
          <a:xfrm>
            <a:off x="990600" y="4876800"/>
            <a:ext cx="7162800" cy="1981200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743200" y="5334000"/>
            <a:ext cx="365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Враг или друг?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128837"/>
            <a:ext cx="38100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1" grpId="0" animBg="1"/>
      <p:bldP spid="18" grpId="0" animBg="1"/>
      <p:bldP spid="20" grpId="0" animBg="1"/>
      <p:bldP spid="23" grpId="0" animBg="1"/>
      <p:bldP spid="24" grpId="0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выбрать?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400" i="1" dirty="0" smtClean="0"/>
              <a:t>Друг нам компьютер или враг - вопрос хитрый. Вокруг того, что принесла в нашу жизнь техника, уже сложилась прочная мифология, состоящая из страхов и упований.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ru-RU" dirty="0" smtClean="0"/>
              <a:t>За последнее десятилетие компьютер стал неотъемлемой частью в жизни человека. Благодаря ему, мы получаем огромное количество информации, которую можем использовать для реализации своих идей. С его помощью при подключении к Интернету упрощена связь между людьми. </a:t>
            </a:r>
          </a:p>
          <a:p>
            <a:endParaRPr lang="ru-RU" dirty="0"/>
          </a:p>
        </p:txBody>
      </p:sp>
      <p:pic>
        <p:nvPicPr>
          <p:cNvPr id="1026" name="Picture 2" descr="&amp;Dcy;&amp;iecy;&amp;ncy;&amp;softcy; &amp;kcy;&amp;ocy;&amp;mcy;&amp;pcy;&amp;softcy;&amp;yucy;&amp;tcy;&amp;iecy;&amp;rcy;&amp;shchcy;&amp;icy;&amp;kcy;&amp;acy; &amp;Dcy;&amp;rcy;&amp;ucy;&amp;gcy;&amp;ocy;&amp;iecy; &amp;Fcy;&amp;ocy;&amp;rcy;&amp;ucy;&amp;mcy;&amp;ycy; 100 &amp;dcy;&amp;rcy;&amp;ucy;&amp;zcy;&amp;iecy;&amp;jcy; - &amp;Pcy;&amp;ocy;&amp;icy;&amp;scy;&amp;kcy; &amp;lcy;&amp;yucy;&amp;dcy;&amp;iecy;&amp;jcy; &amp;vcy; &amp;icy;&amp;ncy;&amp;tcy;&amp;iecy;&amp;rcy;&amp;ncy;&amp;iecy;&amp;tcy;&amp;ie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5" b="16644"/>
          <a:stretch/>
        </p:blipFill>
        <p:spPr bwMode="auto">
          <a:xfrm>
            <a:off x="2286000" y="3677623"/>
            <a:ext cx="4343400" cy="305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5800" y="0"/>
            <a:ext cx="4648200" cy="6858000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Почему-то широко распространено убеждение, что нечто, сделанное на компьютере, получается заведомо лучше, чем произведенное любым другим способом. Или что люди, проводящие много времени в Интернете, дичают там и превращаются в «кибернетических животных». Или что компьютеры спасут человечество от информационной перегрузки, причем произойдет это в самом недалеком будущем. Или что компьютерное обучение уже приносит большую пользу в зарубежных школах и скоро начнет работать у нас.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96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Человек за компьютером сидит в расслабленной позе, однако вследствие статичности она является вынужденной и неприятной: напряжены мышцы шеи, головы, рук, спины. </a:t>
            </a:r>
            <a:endParaRPr lang="ru-RU" sz="3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0"/>
          <a:stretch/>
        </p:blipFill>
        <p:spPr bwMode="auto">
          <a:xfrm>
            <a:off x="1905000" y="2209800"/>
            <a:ext cx="4953000" cy="439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42546"/>
            <a:ext cx="472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Конечно, с точки зрения психолога компьютеры добавили человечеству головной боли. Но эти проблемы очень часто смешиваются с другими, некомпьютерного происхождения. В итоге получается внушительный клубок из теорий, мнений, страхов, надежд, практических работ с неясной целью или практического нежелания что-то делать там, где уже давно пора? Тут есть о чем поговорить.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742426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8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3000" y="85455"/>
            <a:ext cx="4038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Чтобы уменьшить это вредное воздействие, необходимо каждый час вставать из-за компьютера и проделывать комплекс упражнений. </a:t>
            </a:r>
          </a:p>
          <a:p>
            <a:r>
              <a:rPr lang="ru-RU" sz="2400" dirty="0"/>
              <a:t>В пальцах рук вследствие постоянных ударов по клавишам возникает ощущение слабости, онемения и «мурашек» в подушечках. </a:t>
            </a:r>
            <a:endParaRPr lang="ru-RU" sz="2400" dirty="0" smtClean="0"/>
          </a:p>
          <a:p>
            <a:r>
              <a:rPr lang="ru-RU" sz="2400" dirty="0" smtClean="0"/>
              <a:t>Это </a:t>
            </a:r>
            <a:r>
              <a:rPr lang="ru-RU" sz="2400" dirty="0"/>
              <a:t>может привести к повреждению суставного и связочного аппарата кисти, а в дальнейшем заболевания кисти могут стать хроническими.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85092"/>
            <a:ext cx="4505325" cy="532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40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302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Кто нам компьютер?</vt:lpstr>
      <vt:lpstr>Что выбрать?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Компьютер-враг  или друг?</dc:title>
  <cp:lastModifiedBy>Александр</cp:lastModifiedBy>
  <cp:revision>13</cp:revision>
  <dcterms:modified xsi:type="dcterms:W3CDTF">2015-01-13T17:28:04Z</dcterms:modified>
</cp:coreProperties>
</file>