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3" descr="C:\Documents and Settings\User\Рабочий стол\3_c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267200" cy="312420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4сж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1142984"/>
            <a:ext cx="5929322" cy="4357694"/>
          </a:xfrm>
          <a:prstGeom prst="rect">
            <a:avLst/>
          </a:prstGeom>
          <a:noFill/>
        </p:spPr>
      </p:pic>
      <p:pic>
        <p:nvPicPr>
          <p:cNvPr id="6" name="Picture 5" descr="C:\Documents and Settings\User\Рабочий стол\5_c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2643182"/>
            <a:ext cx="4460552" cy="3265761"/>
          </a:xfrm>
          <a:prstGeom prst="rect">
            <a:avLst/>
          </a:prstGeom>
          <a:noFill/>
        </p:spPr>
      </p:pic>
      <p:pic>
        <p:nvPicPr>
          <p:cNvPr id="2051" name="Picture 3" descr="C:\Documents and Settings\User\Рабочий стол\6_c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733800"/>
            <a:ext cx="4267200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Documents and Settings\User\Рабочий стол\8_c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42852"/>
            <a:ext cx="4357686" cy="3190448"/>
          </a:xfrm>
          <a:prstGeom prst="rect">
            <a:avLst/>
          </a:prstGeom>
          <a:noFill/>
        </p:spPr>
      </p:pic>
      <p:pic>
        <p:nvPicPr>
          <p:cNvPr id="3079" name="Picture 7" descr="C:\Documents and Settings\User\Рабочий стол\1а.jpg"/>
          <p:cNvPicPr>
            <a:picLocks noChangeAspect="1" noChangeArrowheads="1"/>
          </p:cNvPicPr>
          <p:nvPr/>
        </p:nvPicPr>
        <p:blipFill>
          <a:blip r:embed="rId3"/>
          <a:srcRect l="8593" t="893" r="9375"/>
          <a:stretch>
            <a:fillRect/>
          </a:stretch>
        </p:blipFill>
        <p:spPr bwMode="auto">
          <a:xfrm>
            <a:off x="4500562" y="3357562"/>
            <a:ext cx="4357686" cy="329048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0" y="214290"/>
            <a:ext cx="3929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AnastasiaScript" pitchFamily="2" charset="0"/>
              </a:rPr>
              <a:t>Защита проекта</a:t>
            </a:r>
            <a:endParaRPr lang="ru-RU" sz="4800" b="1" dirty="0">
              <a:latin typeface="AnastasiaScript" pitchFamily="2" charset="0"/>
            </a:endParaRPr>
          </a:p>
        </p:txBody>
      </p:sp>
      <p:pic>
        <p:nvPicPr>
          <p:cNvPr id="13" name="Picture 3" descr="C:\Documents and Settings\User\Рабочий стол\3сж.jpg"/>
          <p:cNvPicPr>
            <a:picLocks noChangeAspect="1" noChangeArrowheads="1"/>
          </p:cNvPicPr>
          <p:nvPr/>
        </p:nvPicPr>
        <p:blipFill>
          <a:blip r:embed="rId4"/>
          <a:srcRect r="2015"/>
          <a:stretch>
            <a:fillRect/>
          </a:stretch>
        </p:blipFill>
        <p:spPr bwMode="auto">
          <a:xfrm>
            <a:off x="357158" y="1785926"/>
            <a:ext cx="4500594" cy="3424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C:\Documents and Settings\User\Рабочий стол\9_c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6500826" cy="4759533"/>
          </a:xfrm>
          <a:prstGeom prst="rect">
            <a:avLst/>
          </a:prstGeom>
          <a:noFill/>
        </p:spPr>
      </p:pic>
      <p:pic>
        <p:nvPicPr>
          <p:cNvPr id="4098" name="Picture 2" descr="C:\Documents and Settings\User\Рабочий стол\10_c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857364"/>
            <a:ext cx="6072230" cy="4445740"/>
          </a:xfrm>
          <a:prstGeom prst="rect">
            <a:avLst/>
          </a:prstGeom>
          <a:noFill/>
        </p:spPr>
      </p:pic>
      <p:pic>
        <p:nvPicPr>
          <p:cNvPr id="4099" name="Picture 3" descr="C:\Documents and Settings\User\Рабочий стол\11_c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4062" y="571480"/>
            <a:ext cx="3219938" cy="2357454"/>
          </a:xfrm>
          <a:prstGeom prst="rect">
            <a:avLst/>
          </a:prstGeom>
          <a:noFill/>
        </p:spPr>
      </p:pic>
      <p:pic>
        <p:nvPicPr>
          <p:cNvPr id="4100" name="Picture 4" descr="C:\Documents and Settings\User\Рабочий стол\11_c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26489" y="3214686"/>
            <a:ext cx="3317511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3" name="Picture 3" descr="C:\Documents and Settings\User\Рабочий стол\12_c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267201" cy="3124200"/>
          </a:xfrm>
          <a:prstGeom prst="rect">
            <a:avLst/>
          </a:prstGeom>
          <a:noFill/>
        </p:spPr>
      </p:pic>
      <p:pic>
        <p:nvPicPr>
          <p:cNvPr id="5125" name="Picture 5" descr="C:\Documents and Settings\User\Рабочий стол\13_c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0"/>
            <a:ext cx="4267200" cy="3124200"/>
          </a:xfrm>
          <a:prstGeom prst="rect">
            <a:avLst/>
          </a:prstGeom>
          <a:noFill/>
        </p:spPr>
      </p:pic>
      <p:pic>
        <p:nvPicPr>
          <p:cNvPr id="5128" name="Picture 8" descr="C:\Documents and Settings\User\Рабочий стол\14_c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733800"/>
            <a:ext cx="4267201" cy="3124200"/>
          </a:xfrm>
          <a:prstGeom prst="rect">
            <a:avLst/>
          </a:prstGeom>
          <a:noFill/>
        </p:spPr>
      </p:pic>
      <p:pic>
        <p:nvPicPr>
          <p:cNvPr id="5129" name="Picture 9" descr="C:\Documents and Settings\User\Рабочий стол\15_c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3733800"/>
            <a:ext cx="4267200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7" name="Picture 3" descr="C:\Documents and Settings\User\Рабочий стол\16_c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049548" cy="4429132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8" name="Picture 4" descr="C:\Documents and Settings\User\Рабочий стол\17_c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5" y="285728"/>
            <a:ext cx="6342300" cy="4643470"/>
          </a:xfrm>
          <a:prstGeom prst="rect">
            <a:avLst/>
          </a:prstGeom>
          <a:noFill/>
        </p:spPr>
      </p:pic>
      <p:pic>
        <p:nvPicPr>
          <p:cNvPr id="6150" name="Picture 6" descr="C:\Documents and Settings\User\Рабочий стол\18_c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571480"/>
            <a:ext cx="7220465" cy="5286412"/>
          </a:xfrm>
          <a:prstGeom prst="rect">
            <a:avLst/>
          </a:prstGeom>
          <a:noFill/>
        </p:spPr>
      </p:pic>
      <p:pic>
        <p:nvPicPr>
          <p:cNvPr id="6152" name="Picture 8" descr="C:\Documents and Settings\User\Рабочий стол\19_c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928670"/>
            <a:ext cx="7513186" cy="5500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9" descr="C:\Documents and Settings\User\Рабочий стол\20_c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67024" cy="6858000"/>
          </a:xfrm>
          <a:prstGeom prst="rect">
            <a:avLst/>
          </a:prstGeom>
          <a:noFill/>
        </p:spPr>
      </p:pic>
      <p:pic>
        <p:nvPicPr>
          <p:cNvPr id="7171" name="Picture 3" descr="C:\Documents and Settings\User\Рабочий стол\22_c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4290"/>
            <a:ext cx="9367024" cy="6858000"/>
          </a:xfrm>
          <a:prstGeom prst="rect">
            <a:avLst/>
          </a:prstGeom>
          <a:noFill/>
        </p:spPr>
      </p:pic>
      <p:pic>
        <p:nvPicPr>
          <p:cNvPr id="7173" name="Picture 5" descr="C:\Documents and Settings\User\Рабочий стол\23_c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42852"/>
            <a:ext cx="936702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Documents and Settings\User\Рабочий стол\24_c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5786447" cy="3929066"/>
          </a:xfrm>
          <a:prstGeom prst="rect">
            <a:avLst/>
          </a:prstGeom>
          <a:noFill/>
        </p:spPr>
      </p:pic>
      <p:pic>
        <p:nvPicPr>
          <p:cNvPr id="8197" name="Picture 5" descr="C:\Documents and Settings\User\Рабочий стол\26_c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58029" y="3071810"/>
            <a:ext cx="4585971" cy="3357586"/>
          </a:xfrm>
          <a:prstGeom prst="rect">
            <a:avLst/>
          </a:prstGeom>
          <a:noFill/>
        </p:spPr>
      </p:pic>
      <p:pic>
        <p:nvPicPr>
          <p:cNvPr id="8200" name="Picture 8" descr="C:\Documents and Settings\User\Рабочий стол\27_c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4214818"/>
            <a:ext cx="3308339" cy="2422177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143504" y="500042"/>
            <a:ext cx="4143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AnastasiaScript" pitchFamily="2" charset="0"/>
              </a:rPr>
              <a:t>Спасибо </a:t>
            </a:r>
          </a:p>
          <a:p>
            <a:pPr algn="ctr"/>
            <a:r>
              <a:rPr lang="ru-RU" sz="4800" b="1" dirty="0" smtClean="0">
                <a:latin typeface="AnastasiaScript" pitchFamily="2" charset="0"/>
              </a:rPr>
              <a:t>за внимание</a:t>
            </a:r>
            <a:endParaRPr lang="ru-RU" sz="4800" b="1" dirty="0">
              <a:latin typeface="AnastasiaScrip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</Words>
  <PresentationFormat>Экран (4:3)</PresentationFormat>
  <Paragraphs>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Galina</cp:lastModifiedBy>
  <cp:revision>9</cp:revision>
  <dcterms:modified xsi:type="dcterms:W3CDTF">2014-12-02T13:21:54Z</dcterms:modified>
</cp:coreProperties>
</file>