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4078-8D89-49C6-B023-A5DF3014E7DD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E6470-022B-4F8E-AC30-DD7FFACE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Documents and Settings\User\Рабочий стол\Лариса\Троицкое\Цаган Аа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642918"/>
            <a:ext cx="1543177" cy="17240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14290"/>
            <a:ext cx="8001056" cy="60631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Научно-исследовательская </a:t>
            </a:r>
          </a:p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работа</a:t>
            </a:r>
          </a:p>
          <a:p>
            <a:pPr algn="ctr"/>
            <a:endParaRPr lang="ru-RU" sz="40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«Что в имени твоем,</a:t>
            </a: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мое село…»</a:t>
            </a:r>
          </a:p>
          <a:p>
            <a:pPr algn="ctr"/>
            <a:endParaRPr lang="ru-RU" sz="40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Автор </a:t>
            </a:r>
          </a:p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Канина </a:t>
            </a:r>
            <a:r>
              <a:rPr lang="ru-RU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Анжелика</a:t>
            </a:r>
            <a:endParaRPr lang="ru-RU" sz="40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Витальевна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050" name="Picture 2" descr="C:\Documents and Settings\User\Рабочий стол\Лариса\Троицкое\Храм святой Троицы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48" y="1000108"/>
            <a:ext cx="1143008" cy="1524011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Лариса\Троицкое\Памятник первой учительнице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3071810"/>
            <a:ext cx="1149346" cy="1547218"/>
          </a:xfrm>
          <a:prstGeom prst="rect">
            <a:avLst/>
          </a:prstGeom>
          <a:noFill/>
        </p:spPr>
      </p:pic>
      <p:pic>
        <p:nvPicPr>
          <p:cNvPr id="2052" name="Picture 4" descr="C:\Documents and Settings\User\Рабочий стол\Лариса\Троицкое\Рисунок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5357826"/>
            <a:ext cx="1214446" cy="1214446"/>
          </a:xfrm>
          <a:prstGeom prst="rect">
            <a:avLst/>
          </a:prstGeom>
          <a:noFill/>
        </p:spPr>
      </p:pic>
      <p:pic>
        <p:nvPicPr>
          <p:cNvPr id="2053" name="Picture 5" descr="C:\Documents and Settings\User\Рабочий стол\Лариса\Троицкое\Мемориал памяти депортированных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72264" y="2928934"/>
            <a:ext cx="2092011" cy="1514462"/>
          </a:xfrm>
          <a:prstGeom prst="rect">
            <a:avLst/>
          </a:prstGeom>
          <a:noFill/>
        </p:spPr>
      </p:pic>
      <p:pic>
        <p:nvPicPr>
          <p:cNvPr id="2054" name="Picture 6" descr="C:\Documents and Settings\User\Рабочий стол\Лариса\Троицкое\Троицкий хурул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00892" y="5214950"/>
            <a:ext cx="1647823" cy="1429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Рисунок 7" descr="img0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85926"/>
            <a:ext cx="2545968" cy="167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6" descr="img0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4786322"/>
            <a:ext cx="2714644" cy="1879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71472" y="642918"/>
            <a:ext cx="80724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5. Три принципа номинации: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а) собственные свойства объектов – калмыцкие топонимы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б) связь объектов с человеком – русские топонимы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в) отношение к другим объектам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14356"/>
            <a:ext cx="7239050" cy="5429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Цель исследования: </a:t>
            </a:r>
          </a:p>
          <a:p>
            <a:pPr algn="ctr"/>
            <a:endParaRPr lang="ru-RU" sz="4000" b="1" dirty="0" smtClean="0">
              <a:solidFill>
                <a:srgbClr val="7030A0"/>
              </a:solidFill>
            </a:endParaRPr>
          </a:p>
          <a:p>
            <a:pPr algn="ctr"/>
            <a:endParaRPr lang="ru-RU" sz="4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лингвистический анализ топонимов села Троицкое и его окрестностей.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1026" name="Рисунок 8" descr="img0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571876"/>
            <a:ext cx="4500594" cy="2978226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7030A0"/>
                </a:solidFill>
                <a:ea typeface="Times New Roman" pitchFamily="18" charset="0"/>
              </a:rPr>
              <a:t>Задачи: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7030A0"/>
                </a:solidFill>
                <a:ea typeface="Times New Roman" pitchFamily="18" charset="0"/>
              </a:rPr>
              <a:t>изучить семантику и структуру географических названий села Троицкое;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7030A0"/>
                </a:solidFill>
                <a:ea typeface="Times New Roman" pitchFamily="18" charset="0"/>
              </a:rPr>
              <a:t>провести сравнительный анализ калмыцких и русских топонимов;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rgbClr val="7030A0"/>
                </a:solidFill>
                <a:ea typeface="Times New Roman" pitchFamily="18" charset="0"/>
              </a:rPr>
              <a:t>исследовать принципы деления топонимов по видам.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pic>
        <p:nvPicPr>
          <p:cNvPr id="20482" name="Picture 2" descr="C:\Documents and Settings\User\Рабочий стол\Лариса\Троицкое\Курдюковский пруд.jpg"/>
          <p:cNvPicPr>
            <a:picLocks noChangeAspect="1" noChangeArrowheads="1"/>
          </p:cNvPicPr>
          <p:nvPr/>
        </p:nvPicPr>
        <p:blipFill>
          <a:blip r:embed="rId2" cstate="email"/>
          <a:srcRect r="-795"/>
          <a:stretch>
            <a:fillRect/>
          </a:stretch>
        </p:blipFill>
        <p:spPr bwMode="auto">
          <a:xfrm>
            <a:off x="3071802" y="4429132"/>
            <a:ext cx="3071834" cy="2127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Место проведения исследования: </a:t>
            </a:r>
          </a:p>
          <a:p>
            <a:endParaRPr lang="ru-RU" sz="40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село Троицкое и его окрестности.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21506" name="Рисунок 2" descr="img0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285720" y="3429000"/>
            <a:ext cx="3812820" cy="306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" descr="img0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2500306"/>
            <a:ext cx="423123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3"/>
            <a:ext cx="82153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Методы исследования: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 метод работы со специальной литературой</a:t>
            </a:r>
          </a:p>
          <a:p>
            <a:pPr algn="ctr"/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 метод  сравнительно-сопоставительного анализа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 метод фотографирования</a:t>
            </a:r>
          </a:p>
          <a:p>
            <a:pPr algn="ctr"/>
            <a:endParaRPr lang="ru-RU" sz="2800" dirty="0" smtClean="0">
              <a:solidFill>
                <a:srgbClr val="7030A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 метод изучения архивных материалов</a:t>
            </a:r>
          </a:p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22530" name="Рисунок 2" descr="img0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4143380"/>
            <a:ext cx="3763057" cy="247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3" descr="img0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108102"/>
            <a:ext cx="3786214" cy="249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5" descr="img0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357694"/>
            <a:ext cx="3500430" cy="230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1" descr="img0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0" y="4286256"/>
            <a:ext cx="3500462" cy="230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62" y="285728"/>
            <a:ext cx="7286676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</a:rPr>
              <a:t>Выводы: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</a:rPr>
              <a:t>   В топонимии села Троицкое наблюдаются географические названия как русского, так и калмыцкого происхождения. Но русские названия возникли гораздо позже калмыцких. Самую большую группу русских топонимов составляют названия, имеющие идеологическое и мемориальное значение.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2. Топонимия села Троицкое богато представлена </a:t>
            </a:r>
            <a:r>
              <a:rPr lang="ru-RU" sz="2800" dirty="0" err="1" smtClean="0">
                <a:solidFill>
                  <a:srgbClr val="7030A0"/>
                </a:solidFill>
                <a:ea typeface="Times New Roman" pitchFamily="18" charset="0"/>
              </a:rPr>
              <a:t>оронимами</a:t>
            </a: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, затем идут гидронимы, </a:t>
            </a:r>
            <a:r>
              <a:rPr lang="ru-RU" sz="2800" dirty="0" err="1" smtClean="0">
                <a:solidFill>
                  <a:srgbClr val="7030A0"/>
                </a:solidFill>
                <a:ea typeface="Times New Roman" pitchFamily="18" charset="0"/>
              </a:rPr>
              <a:t>урбанонимы</a:t>
            </a: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.</a:t>
            </a:r>
          </a:p>
        </p:txBody>
      </p:sp>
      <p:pic>
        <p:nvPicPr>
          <p:cNvPr id="16386" name="Рисунок 2" descr="img0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4530" y="3294570"/>
            <a:ext cx="4911850" cy="325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 descr="img09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1643050"/>
            <a:ext cx="4714908" cy="315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8582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3. Основной словообразовательный тип – словосложение: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 определение + определяемое,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ea typeface="Times New Roman" pitchFamily="18" charset="0"/>
              </a:rPr>
              <a:t> связанные между собой подчинительной связью. </a:t>
            </a:r>
          </a:p>
        </p:txBody>
      </p:sp>
      <p:pic>
        <p:nvPicPr>
          <p:cNvPr id="17410" name="Рисунок 3" descr="img0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000372"/>
            <a:ext cx="3325346" cy="218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6" descr="img0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143380"/>
            <a:ext cx="3573601" cy="243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Рисунок 5" descr="img07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411820"/>
            <a:ext cx="3357586" cy="21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285728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4. Топонимы села Троицкое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однословные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двухсловные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7030A0"/>
              </a:solidFill>
              <a:ea typeface="Times New Roman" pitchFamily="18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трехсловные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(встречаются крайне редко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7030A0"/>
                </a:solidFill>
                <a:ea typeface="Times New Roman" pitchFamily="18" charset="0"/>
              </a:rPr>
              <a:t>и только в калмыцких топонимах)</a:t>
            </a:r>
          </a:p>
        </p:txBody>
      </p:sp>
      <p:pic>
        <p:nvPicPr>
          <p:cNvPr id="18434" name="Рисунок 4" descr="img0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928670"/>
            <a:ext cx="3429024" cy="233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1" descr="img0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000108"/>
            <a:ext cx="303262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3" descr="img07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4214818"/>
            <a:ext cx="3571900" cy="23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208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2012-03-26T16:23:47Z</dcterms:created>
  <dcterms:modified xsi:type="dcterms:W3CDTF">2012-04-28T14:19:08Z</dcterms:modified>
</cp:coreProperties>
</file>