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Край, в котором я живу!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5286388"/>
            <a:ext cx="3929090" cy="785818"/>
          </a:xfrm>
        </p:spPr>
        <p:txBody>
          <a:bodyPr>
            <a:noAutofit/>
          </a:bodyPr>
          <a:lstStyle/>
          <a:p>
            <a:pPr algn="r"/>
            <a:r>
              <a:rPr lang="ru-RU" sz="1400" dirty="0" smtClean="0"/>
              <a:t>Презентацию подготовила: учитель биологии </a:t>
            </a:r>
          </a:p>
          <a:p>
            <a:pPr algn="r"/>
            <a:r>
              <a:rPr lang="ru-RU" sz="1400" dirty="0" smtClean="0"/>
              <a:t>Меньщикова Полина Владимировна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7715272" cy="55721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1972 год.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Частоозерье вновь становится районным центром вновь образованного района. Два раза в день совершаются воздушные рейсы самолетом ан-2, перевозящим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посажиров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из кургана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частоозерье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Был образован отдел внутренних дел.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806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1979 год.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Запушен первый водопровод.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1981 год.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Открыт детский сад «Родничок»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1984 год.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Проложена первая асфальтовая дорога,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соеденившая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Частоозерье со станцией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петухово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0373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1995 год.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Открывается мясоперерабатывающее предприятие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велес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5842" name="Picture 2" descr="http://sdelanounas.ru/i/c/2/c2RlbGFub3VuYXMucnUvdXBsb2Fkcy83LzUvNzU0MTM0ODU4MDkwNy5qcGVnP19faWQ9MjI1MzU=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5181600" cy="3886201"/>
          </a:xfrm>
          <a:prstGeom prst="rect">
            <a:avLst/>
          </a:prstGeom>
          <a:noFill/>
        </p:spPr>
      </p:pic>
      <p:pic>
        <p:nvPicPr>
          <p:cNvPr id="35844" name="Picture 4" descr="http://skian.ru/uploads/ve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571876"/>
            <a:ext cx="1905000" cy="16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5375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2002 год.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Открыта федеральная трасса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бойкал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2011 год.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Построен новый детский сад «теремок»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9938" name="Picture 2" descr="http://ia108.mycdn.me/getImage?photoId=413834061149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571876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0373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2012 год.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Возведен храм Рождества Христова.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988" name="Picture 4" descr="http://sdelanounas.ru/i/c/2/c2RlbGFub3VuYXMucnUvdXBsb2Fkcy84LzYvODY2MTM1ODY5NTcwOS5qcGVnP19faWQ9Mjc4NDM=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6072230" cy="4554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96595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Построен физкультурно-оздоровительный комплекс «Велес», сооружен свиноводческий комплекс, открыта школа искусств.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Начато строительство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восьмиквартирных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жилых домов.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62" name="Picture 2" descr="http://sdelanounas.ru/i/c/2/c2RlbGFub3VuYXMucnUvdXBsb2Fkcy82LzMvNjM3MTM0ODY5NDI4My5qcGVnP19faWQ9MTczODA=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6143668" cy="388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1088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2013 год.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 площади районного центра установлена скульптура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россия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3010" name="Picture 2" descr="http://sdelanounas.ru/i/c/2/c2RlbGFub3VuYXMucnUvdXBsb2Fkcy85LzUvOTU2MTM3MjM3MjYxMi5qcGVnP19faWQ9MzU3MjU=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571744"/>
            <a:ext cx="3886200" cy="388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9660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Указом Президиума Верховного Совета СССР </a:t>
            </a:r>
            <a:br>
              <a:rPr lang="ru-RU" dirty="0" smtClean="0"/>
            </a:br>
            <a:r>
              <a:rPr lang="ru-RU" dirty="0" smtClean="0"/>
              <a:t>1 марта 1924 года </a:t>
            </a:r>
            <a:br>
              <a:rPr lang="ru-RU" dirty="0" smtClean="0"/>
            </a:br>
            <a:r>
              <a:rPr lang="ru-RU" dirty="0" smtClean="0"/>
              <a:t>был образован Частоозерский район Уральской области.</a:t>
            </a:r>
            <a:endParaRPr lang="ru-RU" dirty="0"/>
          </a:p>
        </p:txBody>
      </p:sp>
      <p:pic>
        <p:nvPicPr>
          <p:cNvPr id="4" name="Содержимое 3" descr="акпа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00438"/>
            <a:ext cx="4483925" cy="3000396"/>
          </a:xfrm>
        </p:spPr>
      </p:pic>
      <p:pic>
        <p:nvPicPr>
          <p:cNvPr id="3074" name="Picture 2" descr="http://itd1.mycdn.me/getImage?photoId=424748736605&amp;photoType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000504"/>
            <a:ext cx="2775745" cy="1857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.novgorod.ru/sale/images/big/1/4/3214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ЗАУРАЛЬСКОЕ СЕЛО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Там, где гладь озер, по старому поверью,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Никогда не трогало весло,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Выросло меж них село Частоозерье,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Наше зауральское село,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Трудовое, славное село.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ru-RU" sz="1400" b="1" dirty="0" err="1" smtClean="0">
                <a:solidFill>
                  <a:schemeClr val="accent3">
                    <a:lumMod val="75000"/>
                  </a:schemeClr>
                </a:solidFill>
              </a:rPr>
              <a:t>голубых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 просторах. В необъятных далях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На ветру качались ковыли,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Но отцы и деды степи распахали,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И по ним гуляют корабли,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Хлеборобов наши корабли.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В будни трудовые, в праздники большие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Жизнь рекою полною течет,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На столе хлеб - соли в каждом доме вволю,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А какой хороший здесь народ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Крепкий, замечательный народ.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Над </a:t>
            </a:r>
            <a:r>
              <a:rPr lang="ru-RU" sz="1400" b="1" dirty="0" err="1" smtClean="0">
                <a:solidFill>
                  <a:schemeClr val="accent3">
                    <a:lumMod val="75000"/>
                  </a:schemeClr>
                </a:solidFill>
              </a:rPr>
              <a:t>Частоозерьем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 облака, как вата,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Вдаль куда-то медленно плывут.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В РДК на сцене парни и девчата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Песни задушевные поют,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Под баян танцуют и поют.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Над родной планетой с чудо - городами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Мир до бесконечности широк.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Ну, а тем, кто с детства здесь живет годами,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Дорог наш уютный уголок,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Зауральский милый уголок. 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80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1924 год.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Организован частоозерский район с население  20333 человека, 26 населенными пунктами и 13 советами.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п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0694" y="2285992"/>
            <a:ext cx="2571768" cy="1714512"/>
          </a:xfrm>
        </p:spPr>
      </p:pic>
      <p:pic>
        <p:nvPicPr>
          <p:cNvPr id="31746" name="Picture 2" descr="http://ia108.mycdn.me/getImage?photoId=424751646557&amp;photoType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6000"/>
            <a:ext cx="5238776" cy="3929082"/>
          </a:xfrm>
          <a:prstGeom prst="rect">
            <a:avLst/>
          </a:prstGeom>
          <a:noFill/>
        </p:spPr>
      </p:pic>
      <p:pic>
        <p:nvPicPr>
          <p:cNvPr id="31748" name="Picture 4" descr="http://ia108.mycdn.me/getImage?photoId=424751505501&amp;photoType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286257"/>
            <a:ext cx="2541689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8232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1925 год.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Развивается промышленное производство: две паровые мельницы, по три кожевенных завода и пимокатных мастерских, шесть кузниц.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Возникли первые общественные сельхозобъединения по совместной обработки земли –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комунны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имени Ленина, «Красная звезда», «Зорька».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22" name="Picture 2" descr="http://itd1.mycdn.me/getImage?photoId=424751645533&amp;photoType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357562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965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1926 год.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В селе Частоозерье открыты школа, больница, ветеринарный и агрономический пункты, почта. Налажена телефонная связь.</a:t>
            </a:r>
            <a:endParaRPr lang="ru-RU" sz="27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2772" name="Picture 4" descr="http://ia108.mycdn.me/getImage?photoId=413832716381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33625"/>
            <a:ext cx="6096000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5374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1930 – 1935 годы.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Частоозерский район входит в состав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петуховского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9659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1935 год.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Образована районная сберегательная касса. В этом же году выходит первый тираж районной газеты «Светлый путь», которая до 1958 года носила имя «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Сталинец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3794" name="Picture 2" descr="http://itd1.mycdn.me/getImage?photoId=424750717533&amp;photoType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5"/>
            <a:ext cx="3950125" cy="2643206"/>
          </a:xfrm>
          <a:prstGeom prst="rect">
            <a:avLst/>
          </a:prstGeom>
          <a:noFill/>
        </p:spPr>
      </p:pic>
      <p:pic>
        <p:nvPicPr>
          <p:cNvPr id="33796" name="Picture 4" descr="http://ia108.mycdn.me/getImage?photoId=424750717789&amp;photoType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000504"/>
            <a:ext cx="3524275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8233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1963-1972 годы.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Частоозерский район ликвидируется и вливается в состав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Петуховского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</TotalTime>
  <Words>85</Words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Край, в котором я живу!</vt:lpstr>
      <vt:lpstr>Указом Президиума Верховного Совета СССР  1 марта 1924 года  был образован Частоозерский район Уральской области.</vt:lpstr>
      <vt:lpstr>Слайд 3</vt:lpstr>
      <vt:lpstr>1924 год. Организован частоозерский район с население  20333 человека, 26 населенными пунктами и 13 советами.</vt:lpstr>
      <vt:lpstr>1925 год. Развивается промышленное производство: две паровые мельницы, по три кожевенных завода и пимокатных мастерских, шесть кузниц. Возникли первые общественные сельхозобъединения по совместной обработки земли – комунны имени Ленина, «Красная звезда», «Зорька».</vt:lpstr>
      <vt:lpstr>1926 год. В селе Частоозерье открыты школа, больница, ветеринарный и агрономический пункты, почта. Налажена телефонная связь.</vt:lpstr>
      <vt:lpstr>1930 – 1935 годы. Частоозерский район входит в состав петуховского.</vt:lpstr>
      <vt:lpstr>1935 год. Образована районная сберегательная касса. В этом же году выходит первый тираж районной газеты «Светлый путь», которая до 1958 года носила имя «Сталинец».</vt:lpstr>
      <vt:lpstr>1963-1972 годы.  Частоозерский район ликвидируется и вливается в состав Петуховского.</vt:lpstr>
      <vt:lpstr>1972 год. Частоозерье вновь становится районным центром вновь образованного района. Два раза в день совершаются воздушные рейсы самолетом ан-2, перевозящим посажиров из кургана в частоозерье.  Был образован отдел внутренних дел.</vt:lpstr>
      <vt:lpstr>1979 год. Запушен первый водопровод.  1981 год. Открыт детский сад «Родничок»  1984 год. Проложена первая асфальтовая дорога, соеденившая Частоозерье со станцией петухово.</vt:lpstr>
      <vt:lpstr>1995 год. Открывается мясоперерабатывающее предприятие «велес»</vt:lpstr>
      <vt:lpstr>2002 год. Открыта федеральная трасса «бойкал»  2011 год. Построен новый детский сад «теремок»</vt:lpstr>
      <vt:lpstr>2012 год. Возведен храм Рождества Христова. </vt:lpstr>
      <vt:lpstr>Построен физкультурно-оздоровительный комплекс «Велес», сооружен свиноводческий комплекс, открыта школа искусств. Начато строительство восьмиквартирных жилых домов.</vt:lpstr>
      <vt:lpstr>2013 год.  На площади районного центра установлена скульптура «россия»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7</cp:revision>
  <dcterms:created xsi:type="dcterms:W3CDTF">2014-03-03T12:53:59Z</dcterms:created>
  <dcterms:modified xsi:type="dcterms:W3CDTF">2014-03-03T14:02:37Z</dcterms:modified>
</cp:coreProperties>
</file>