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80" r:id="rId3"/>
    <p:sldId id="288" r:id="rId4"/>
    <p:sldId id="281" r:id="rId5"/>
    <p:sldId id="285" r:id="rId6"/>
    <p:sldId id="275" r:id="rId7"/>
    <p:sldId id="282" r:id="rId8"/>
    <p:sldId id="276" r:id="rId9"/>
    <p:sldId id="283" r:id="rId10"/>
    <p:sldId id="277" r:id="rId11"/>
    <p:sldId id="286" r:id="rId12"/>
    <p:sldId id="289" r:id="rId13"/>
    <p:sldId id="290" r:id="rId14"/>
    <p:sldId id="291" r:id="rId15"/>
    <p:sldId id="292" r:id="rId16"/>
    <p:sldId id="256" r:id="rId17"/>
    <p:sldId id="294" r:id="rId18"/>
    <p:sldId id="295" r:id="rId19"/>
    <p:sldId id="257" r:id="rId20"/>
    <p:sldId id="258" r:id="rId21"/>
    <p:sldId id="296" r:id="rId22"/>
    <p:sldId id="293" r:id="rId23"/>
    <p:sldId id="298" r:id="rId24"/>
    <p:sldId id="262" r:id="rId25"/>
    <p:sldId id="299" r:id="rId26"/>
    <p:sldId id="263" r:id="rId27"/>
    <p:sldId id="300" r:id="rId28"/>
    <p:sldId id="264" r:id="rId29"/>
    <p:sldId id="301" r:id="rId30"/>
    <p:sldId id="265" r:id="rId31"/>
    <p:sldId id="302" r:id="rId32"/>
    <p:sldId id="266" r:id="rId33"/>
    <p:sldId id="303" r:id="rId34"/>
    <p:sldId id="267" r:id="rId35"/>
    <p:sldId id="328" r:id="rId36"/>
    <p:sldId id="268" r:id="rId37"/>
    <p:sldId id="304" r:id="rId38"/>
    <p:sldId id="269" r:id="rId39"/>
    <p:sldId id="305" r:id="rId40"/>
    <p:sldId id="270" r:id="rId41"/>
    <p:sldId id="306" r:id="rId42"/>
    <p:sldId id="271" r:id="rId43"/>
    <p:sldId id="307" r:id="rId44"/>
    <p:sldId id="272" r:id="rId45"/>
    <p:sldId id="308" r:id="rId46"/>
    <p:sldId id="260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6" r:id="rId64"/>
    <p:sldId id="325" r:id="rId65"/>
    <p:sldId id="327" r:id="rId66"/>
    <p:sldId id="329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Станция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«Герои Отечественной войны 1812 года»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Историческая    ролевая    игра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«Цари   на   каждом   бранном  поле   и   на   балу…»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07     декабря    2012года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ород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6000750" cy="1878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551723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Викторину  подготовили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Жакот</a:t>
            </a:r>
            <a:r>
              <a:rPr lang="ru-RU" dirty="0" smtClean="0">
                <a:solidFill>
                  <a:schemeClr val="bg1"/>
                </a:solidFill>
              </a:rPr>
              <a:t> Л.П., Бондаренко  Л.А.,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учителя  истории  ГБОУ СОШ № 521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5. </a:t>
            </a:r>
            <a:r>
              <a:rPr lang="ru-RU" sz="3200" dirty="0" smtClean="0">
                <a:solidFill>
                  <a:schemeClr val="bg1"/>
                </a:solidFill>
              </a:rPr>
              <a:t>Кто    из  героев  Отечественной  войны 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1812   года    изображен   на  портрете?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давы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71678"/>
            <a:ext cx="3064631" cy="3571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Денис  Васильевич   Давыдов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5. </a:t>
            </a:r>
            <a:r>
              <a:rPr lang="ru-RU" sz="32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давы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71678"/>
            <a:ext cx="3064631" cy="3571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6. </a:t>
            </a:r>
            <a:r>
              <a:rPr lang="ru-RU" sz="3200" dirty="0" smtClean="0">
                <a:solidFill>
                  <a:schemeClr val="bg1"/>
                </a:solidFill>
              </a:rPr>
              <a:t>Кто    из  героев  Отечественной  войны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1812   года    изображен   на  портрете?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Рисунок 4" descr="тучков 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71678"/>
            <a:ext cx="3026340" cy="35013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Александр  Алексеевич  Тучков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6</a:t>
            </a:r>
            <a:r>
              <a:rPr lang="ru-RU" sz="3200" dirty="0" smtClean="0">
                <a:solidFill>
                  <a:schemeClr val="bg1"/>
                </a:solidFill>
              </a:rPr>
              <a:t>. Кто    из  героев  Отечественной  войны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1812   года    изображен   на  портрете?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Рисунок 4" descr="тучков 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71678"/>
            <a:ext cx="3088086" cy="35728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7. </a:t>
            </a:r>
            <a:r>
              <a:rPr lang="ru-RU" sz="3200" dirty="0" smtClean="0">
                <a:solidFill>
                  <a:schemeClr val="bg1"/>
                </a:solidFill>
              </a:rPr>
              <a:t>Кто    из  героев  Отечественной  войны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1812   года    изображен   на  портрете?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 descr="ува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001849"/>
            <a:ext cx="3071834" cy="353846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Федор  Петрович  Уваров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54911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7. </a:t>
            </a:r>
            <a:r>
              <a:rPr lang="ru-RU" sz="3200" dirty="0" smtClean="0">
                <a:solidFill>
                  <a:schemeClr val="bg1"/>
                </a:solidFill>
              </a:rPr>
              <a:t>Кто    из  героев  Отечественной  войны 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1812   года    изображен   на  портрете?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 descr="ува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001849"/>
            <a:ext cx="3071834" cy="353846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А)  М.Б. Барклай – де –Толли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Б) П.И. Багратион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В) А.В. Суворов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Г) М.А. Милорадович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053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8.    Кто   из    этих   российских   военачальников   был  кавалером    ордена  Святого  Георгия ( высшего  военного  ордена   России)  всех  четырех  степеней?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святой георг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429000"/>
            <a:ext cx="2251968" cy="25222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357158" y="3501008"/>
            <a:ext cx="8329642" cy="2594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А)  М.Б. Барклай – де –Толли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Б) П.И. Багратион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В) А.В. Суворов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Г) М.А. Милорадович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8.    Кто   из    этих   российских   военачальников   был  кавалером    ордена  Святого  Георгия ( высшего   военного  ордена   России)  всех  четырех  степеней?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Содержимое 6" descr="баркл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996952"/>
            <a:ext cx="2495329" cy="335986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395536" y="3284984"/>
            <a:ext cx="8291264" cy="2811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А) М.Б. Барклай – де –Толли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Б) М.И.   Кутузов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В) П.И.  Багратион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9. Кто  из  участников   Бородинского   сражения   стал   первым   полным  георгиевским  кавалером    в  Отечественной  войне  1812 года?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святой георг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429000"/>
            <a:ext cx="2185957" cy="2448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67544" y="3212976"/>
            <a:ext cx="8390736" cy="3359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А) М.Б. Барклай – де –Толли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Б) М.И.   Кутузов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В) П.И.  Багратион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9. Кто  из  участников   Бородинского   сражения   стал   первым   полным  георгиевским  кавалером    в  Отечественной  войне  1812 года?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кутуз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56992"/>
            <a:ext cx="2230556" cy="25928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1428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5491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1. 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71678"/>
            <a:ext cx="3567947" cy="37862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524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10. </a:t>
            </a:r>
            <a:r>
              <a:rPr lang="ru-RU" sz="3200" b="1" dirty="0" smtClean="0">
                <a:solidFill>
                  <a:schemeClr val="bg1"/>
                </a:solidFill>
              </a:rPr>
              <a:t>Кто    из   русских   поэтов    был  участником   Бородинского  сражения?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10. Кто    из   русских   поэтов    был  участником   Бородинского  сражения?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Василий  Андреевич  Жуковский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3" descr="жу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3188607" cy="35242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67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61538" cy="1847840"/>
          </a:xfrm>
        </p:spPr>
        <p:txBody>
          <a:bodyPr>
            <a:normAutofit fontScale="90000"/>
          </a:bodyPr>
          <a:lstStyle/>
          <a:p>
            <a:pPr algn="just"/>
            <a:r>
              <a:rPr sz="3600" b="1" dirty="0" smtClean="0">
                <a:solidFill>
                  <a:schemeClr val="bg1"/>
                </a:solidFill>
              </a:rPr>
              <a:t>11</a:t>
            </a:r>
            <a:r>
              <a:rPr lang="ru-RU" sz="3600" b="1" dirty="0" smtClean="0">
                <a:solidFill>
                  <a:schemeClr val="bg1"/>
                </a:solidFill>
              </a:rPr>
              <a:t>. Он был самым молодым генералом русской армии. При Бородино командовал артиллерией и погиб в бою.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05554" cy="1847840"/>
          </a:xfrm>
        </p:spPr>
        <p:txBody>
          <a:bodyPr>
            <a:normAutofit fontScale="90000"/>
          </a:bodyPr>
          <a:lstStyle/>
          <a:p>
            <a:pPr algn="just"/>
            <a:r>
              <a:rPr sz="3600" b="1" dirty="0" smtClean="0">
                <a:solidFill>
                  <a:schemeClr val="bg1"/>
                </a:solidFill>
              </a:rPr>
              <a:t>11</a:t>
            </a:r>
            <a:r>
              <a:rPr lang="ru-RU" sz="3600" b="1" dirty="0" smtClean="0">
                <a:solidFill>
                  <a:schemeClr val="bg1"/>
                </a:solidFill>
              </a:rPr>
              <a:t>. Он был самым молодым генералом русской армии. При Бородино командовал артиллерией и погиб в бою.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671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Александр Иванович Кутайсов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08_08_2012_kutai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496"/>
            <a:ext cx="3457117" cy="35718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8813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207170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12. В бою у деревни Салтыковки под Могилевом, чтобы воодушевить солдат, он вывел в атаку своих юных сыновей. Назовите имя этого известного генерала.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5242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Николай   Николаевич   Раевский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3932" cy="207170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12. В бою у деревни Салтыковки под Могилевом, чтобы воодушевить солдат, он вывел в атаку своих юных сыновей. Назовите имя этого известного генерала.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70px-Rajevskij_N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000372"/>
            <a:ext cx="2857508" cy="32808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13. </a:t>
            </a:r>
            <a:r>
              <a:rPr lang="ru-RU" sz="3200" b="1" dirty="0" smtClean="0">
                <a:solidFill>
                  <a:schemeClr val="bg1"/>
                </a:solidFill>
              </a:rPr>
              <a:t>Кого из полководцев назвали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</a:rPr>
              <a:t>вихрь-атаманом</a:t>
            </a:r>
            <a:r>
              <a:rPr lang="ru-RU" sz="3200" b="1" dirty="0" smtClean="0">
                <a:solidFill>
                  <a:schemeClr val="bg1"/>
                </a:solidFill>
              </a:rPr>
              <a:t>»?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Матвея  Ивановича  Платова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13. </a:t>
            </a:r>
            <a:r>
              <a:rPr lang="ru-RU" sz="3200" b="1" dirty="0" smtClean="0">
                <a:solidFill>
                  <a:schemeClr val="bg1"/>
                </a:solidFill>
              </a:rPr>
              <a:t>Кого из полководцев назвали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«вихрь - атаманом»?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платов вих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3386139" cy="37170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86058"/>
            <a:ext cx="8286808" cy="3810008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43359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86058"/>
            <a:ext cx="8286808" cy="38100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Михаил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Богданович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		Барклай-де-Толли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43359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50px-Barclay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780928"/>
            <a:ext cx="2952328" cy="35427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Петр   Иванович    Багратион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5491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1. 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71678"/>
            <a:ext cx="3567947" cy="37862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238504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238504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Михаил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		Илларионович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Кутузов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00px-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780928"/>
            <a:ext cx="2500330" cy="32420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810008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77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16. Поэт, гусар, герой войны 1812 года, лидер партизанского движения. Кто это?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81000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Денис  Васильевич  Давыдов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77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16. Поэт, гусар, герой войны 1812 года, лидер партизанского движения. Кто это?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avid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496"/>
            <a:ext cx="2592935" cy="35004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48430" cy="47359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Хвала тебе, наш бодрый вождь,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Герой под сединами!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юный ратник, вихрь, и дождь,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труд он делит с нами.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О, сколь с израненным челом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Пред строем он прекрасен!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он хладен пред врагом,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врагу ужасен!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1.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smtClean="0">
                <a:solidFill>
                  <a:schemeClr val="bg1"/>
                </a:solidFill>
              </a:rPr>
              <a:t>П.И. Багратион</a:t>
            </a:r>
          </a:p>
          <a:p>
            <a:pPr marL="457200" indent="-457200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2.М.Б. Барклай-де- Толли</a:t>
            </a:r>
          </a:p>
          <a:p>
            <a:pPr marL="457200" indent="-457200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3. М.И.Кутузов</a:t>
            </a:r>
          </a:p>
          <a:p>
            <a:pPr marL="457200" indent="-457200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4. Наполеон</a:t>
            </a:r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7762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17. О ком написал эти строки В.А.Жуковский?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48430" cy="47359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Хвала тебе, наш бодрый вождь,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Герой под сединами!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юный ратник, вихрь, и дождь,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труд он делит с нами.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О, сколь с израненным челом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Пред строем он прекрасен!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он хладен пред врагом,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сколь врагу ужасен!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1. </a:t>
            </a:r>
            <a:r>
              <a:rPr lang="ru-RU" i="1" dirty="0" smtClean="0">
                <a:solidFill>
                  <a:schemeClr val="bg1"/>
                </a:solidFill>
              </a:rPr>
              <a:t>П.И. Багратион</a:t>
            </a:r>
          </a:p>
          <a:p>
            <a:pPr marL="457200" indent="-457200">
              <a:buNone/>
            </a:pPr>
            <a:r>
              <a:rPr lang="ru-RU" i="1" dirty="0" smtClean="0">
                <a:solidFill>
                  <a:schemeClr val="bg1"/>
                </a:solidFill>
              </a:rPr>
              <a:t>2.М.Б. Барклай-де- Толли</a:t>
            </a:r>
          </a:p>
          <a:p>
            <a:pPr marL="457200" indent="-45720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  <a:r>
              <a:rPr lang="ru-RU" b="1" i="1" dirty="0" smtClean="0">
                <a:solidFill>
                  <a:srgbClr val="002060"/>
                </a:solidFill>
              </a:rPr>
              <a:t>М.И.Кутузов</a:t>
            </a:r>
          </a:p>
          <a:p>
            <a:pPr marL="457200" indent="-457200">
              <a:buNone/>
            </a:pPr>
            <a:r>
              <a:rPr lang="ru-RU" i="1" dirty="0" smtClean="0">
                <a:solidFill>
                  <a:schemeClr val="bg1"/>
                </a:solidFill>
              </a:rPr>
              <a:t>4. Наполеон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7762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17. О ком написал эти строки В.А.Жуковский?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00px-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2857500" cy="3705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143116"/>
            <a:ext cx="5813838" cy="3571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… Когда народной веры глас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Воззвал к святой твоей седине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«Иди, спасай».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Ты встал – и спас…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18. </a:t>
            </a:r>
            <a:r>
              <a:rPr lang="ru-RU" sz="3200" b="1" dirty="0" smtClean="0">
                <a:solidFill>
                  <a:schemeClr val="bg1"/>
                </a:solidFill>
              </a:rPr>
              <a:t>О ком Пушкин писал: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2143116"/>
            <a:ext cx="6245886" cy="35719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… Когда народной веры глас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Воззвал к святой твоей седине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«Иди, спасай».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Ты встал – и спас…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Михаил Илларионович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Кутузов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18. </a:t>
            </a:r>
            <a:r>
              <a:rPr lang="ru-RU" sz="3200" b="1" dirty="0" smtClean="0">
                <a:solidFill>
                  <a:schemeClr val="bg1"/>
                </a:solidFill>
              </a:rPr>
              <a:t>О  ком А.С.  Пушкин писал: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00px-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2857500" cy="3705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19. </a:t>
            </a:r>
            <a:r>
              <a:rPr lang="ru-RU" sz="3600" b="1" dirty="0" smtClean="0">
                <a:solidFill>
                  <a:schemeClr val="bg1"/>
                </a:solidFill>
              </a:rPr>
              <a:t>О ком говорил Наполеон: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«Лучший генерал   русской   армии.»?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Пётр Иванович Багратион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19. </a:t>
            </a:r>
            <a:r>
              <a:rPr lang="ru-RU" sz="3600" b="1" dirty="0" smtClean="0">
                <a:solidFill>
                  <a:schemeClr val="bg1"/>
                </a:solidFill>
              </a:rPr>
              <a:t>О ком   говорил  Наполеон: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«Лучший генерал русской армии.»?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80px-Bagration_P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357430"/>
            <a:ext cx="3354101" cy="39290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96"/>
            <a:ext cx="8229600" cy="1428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5562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2.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кутуз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3116"/>
            <a:ext cx="2910632" cy="342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20. </a:t>
            </a:r>
            <a:r>
              <a:rPr lang="ru-RU" sz="3600" b="1" dirty="0" smtClean="0">
                <a:solidFill>
                  <a:schemeClr val="bg1"/>
                </a:solidFill>
              </a:rPr>
              <a:t>Кто был главнокомандующим русской армией   в   начале   войны?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Михаил Богданович Барклай-де-Толли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20. </a:t>
            </a:r>
            <a:r>
              <a:rPr lang="ru-RU" sz="3600" b="1" dirty="0" smtClean="0">
                <a:solidFill>
                  <a:schemeClr val="bg1"/>
                </a:solidFill>
              </a:rPr>
              <a:t>Кто был главнокомандующим русской армией   в   начале войны?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50px-Barclay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285992"/>
            <a:ext cx="3178991" cy="381478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21. </a:t>
            </a:r>
            <a:r>
              <a:rPr lang="ru-RU" sz="3600" b="1" dirty="0" smtClean="0">
                <a:solidFill>
                  <a:schemeClr val="bg1"/>
                </a:solidFill>
              </a:rPr>
              <a:t>Кто был ранен и скончался от ран на Бородинском поле?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Пётр Иванович Багратион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21. </a:t>
            </a:r>
            <a:r>
              <a:rPr lang="ru-RU" sz="3600" b="1" dirty="0" smtClean="0">
                <a:solidFill>
                  <a:schemeClr val="bg1"/>
                </a:solidFill>
              </a:rPr>
              <a:t>Кто  был  ранен  и  скончался  от  ран  на Бородинском поле?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80px-Bagration_P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285992"/>
            <a:ext cx="3556000" cy="4165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0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22. </a:t>
            </a:r>
            <a:r>
              <a:rPr lang="ru-RU" sz="3200" b="1" dirty="0" smtClean="0">
                <a:solidFill>
                  <a:schemeClr val="bg1"/>
                </a:solidFill>
              </a:rPr>
              <a:t>Кого Александр </a:t>
            </a:r>
            <a:r>
              <a:rPr sz="3200" b="1" dirty="0" smtClean="0"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</a:rPr>
              <a:t> уговорил вернуться в армию и возглавить её перед Бородинской битвой?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Михаил Илларионович Кутузов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0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22. </a:t>
            </a:r>
            <a:r>
              <a:rPr lang="ru-RU" sz="3200" b="1" dirty="0" smtClean="0">
                <a:solidFill>
                  <a:schemeClr val="bg1"/>
                </a:solidFill>
              </a:rPr>
              <a:t>Кого Александр </a:t>
            </a:r>
            <a:r>
              <a:rPr sz="3200" b="1" dirty="0" smtClean="0"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</a:rPr>
              <a:t>   уговорил вернуться в армию и возглавить  её перед Бородинской битвой?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00px-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928934"/>
            <a:ext cx="2643206" cy="34273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23. </a:t>
            </a:r>
            <a:r>
              <a:rPr lang="ru-RU" sz="3600" b="1" dirty="0" smtClean="0">
                <a:solidFill>
                  <a:schemeClr val="bg1"/>
                </a:solidFill>
              </a:rPr>
              <a:t>Кто командовал знаменитой батареей в центре русских войск?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Батарея Николая Николаевича Раевского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23. </a:t>
            </a:r>
            <a:r>
              <a:rPr lang="ru-RU" sz="3600" b="1" dirty="0" smtClean="0">
                <a:solidFill>
                  <a:schemeClr val="bg1"/>
                </a:solidFill>
              </a:rPr>
              <a:t>Кто командовал знаменитой батареей в центре русских войск?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812-4-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357430"/>
            <a:ext cx="5572164" cy="395159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В «тихое» время это был весёлый, добросердечный человек, любящий балы, сорящий деньгами, но и желающий во всём поступать справедливо, жалея людей.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Но его стихия – атаки, стремительные переходы, стояние насмерть. Он был действительно народным героем, его любила армия. </a:t>
            </a:r>
            <a:r>
              <a:rPr lang="ru-RU" b="1" i="1" dirty="0" smtClean="0">
                <a:solidFill>
                  <a:schemeClr val="bg1"/>
                </a:solidFill>
              </a:rPr>
              <a:t>Ни в одном из 52 сражений, в которых он участвовал, он не был сколько-нибудь серьёзно ранен. </a:t>
            </a:r>
            <a:r>
              <a:rPr lang="ru-RU" dirty="0" smtClean="0">
                <a:solidFill>
                  <a:schemeClr val="bg1"/>
                </a:solidFill>
              </a:rPr>
              <a:t>При этом, случалось, под ним во время боя убивало и трёх коней. Генерал Ермолов, прославившийся и сам необычной храбростью, очень справедливо сказал ему в письме: </a:t>
            </a:r>
            <a:r>
              <a:rPr lang="ru-RU" b="1" i="1" dirty="0" smtClean="0">
                <a:solidFill>
                  <a:schemeClr val="bg1"/>
                </a:solidFill>
              </a:rPr>
              <a:t>«Надобно иметь запасную жизнь, чтоб быть везде с вашим превосходительством!»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24. О ком идёт речь в этом тексте?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3px-Milora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43050"/>
            <a:ext cx="399191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Михаил Андреевич Милорадович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Михаил   Илларионович  Кутузов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5562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2.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1812   года    изображен   на  портрете?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кутуз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3116"/>
            <a:ext cx="2910632" cy="342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286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25. Русский генерал-лейтенант.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Отечественную войну 1812 года в чине  полковника  находился в Ахтырском  гусарском  полку. Известный  поэт  и  приятель Александра Сергеевича Пушкина. Автор  «Военных записок» и «Дневника партизанских действий»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vid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628800"/>
            <a:ext cx="3455229" cy="4664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Денис Васильевич Давыдов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26.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9269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Как зовут единственную женщину-офицера, принимавшую участие в Бородинской битве?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92494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А)Василиса  Кожина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Б) Кружевница  Прасковья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В)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Дурова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Надежда  Андреевна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Г) Маргарита  Тучкова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76470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Дурова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Надежда Андреевна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russian7.ru/wp-content/uploads/2012/09/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3171749" cy="43072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48872" cy="280831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27. </a:t>
            </a:r>
            <a:r>
              <a:rPr lang="ru-RU" b="1" dirty="0" smtClean="0"/>
              <a:t>О ком Наполеон сказал: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 	</a:t>
            </a:r>
            <a:r>
              <a:rPr lang="ru-RU" b="1" i="1" dirty="0" smtClean="0">
                <a:solidFill>
                  <a:schemeClr val="bg1"/>
                </a:solidFill>
              </a:rPr>
              <a:t>«Этот генерал сделан из того материала, из которого делаются маршалы»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наполео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645024"/>
            <a:ext cx="2104628" cy="25255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keep.ws/uploads/posts/2010-06/thumbs/1275935139_9761.jpg"/>
          <p:cNvPicPr>
            <a:picLocks noChangeAspect="1" noChangeArrowheads="1"/>
          </p:cNvPicPr>
          <p:nvPr/>
        </p:nvPicPr>
        <p:blipFill>
          <a:blip r:embed="rId2" cstate="print"/>
          <a:srcRect r="3491" b="7373"/>
          <a:stretch>
            <a:fillRect/>
          </a:stretch>
        </p:blipFill>
        <p:spPr bwMode="auto">
          <a:xfrm>
            <a:off x="2627784" y="1844823"/>
            <a:ext cx="3744416" cy="4134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620688"/>
            <a:ext cx="6365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Николай  Николаевич   Раевский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28.</a:t>
            </a:r>
            <a:r>
              <a:rPr lang="ru-RU" sz="3200" b="1" dirty="0" smtClean="0">
                <a:solidFill>
                  <a:schemeClr val="bg1"/>
                </a:solidFill>
              </a:rPr>
              <a:t> О ком  речь  в  этом отрывке?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83568" y="1084094"/>
            <a:ext cx="77048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Отечественную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войну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1812 года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 командовал 2-й Западной армией. Во время вынужденного отступления искусно вывел свою армию из-под удара превосходящих сил Наполеона и соединился с 1-й Западной армией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М. Б. Барклая де Толли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Смоленска. В Бородинском сражении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26 августа командовал левым, наиболее опасным крылом русских войск, на который был направлен основной удар Наполеона. В одной из атак французов  был смертельно ранен осколком ядра в бедро. Скончался в своем имении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смерть оплакивала вся Россия. Спустя 27 лет, в 1839 г., его прах был перевезен на Бородинское поле и предан той земле, на которой он защищал честь родины.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zhagat-dadian.ucoz.ru/_ph/2/36153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775634" cy="4428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98072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Багратион  Петр  Иванович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27.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надгробии кого из героев войны 	1812 года сделана эта надпись?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 rot="10800000" flipV="1">
            <a:off x="827584" y="2348299"/>
            <a:ext cx="6840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покоится прах генерала от инфантерии всех российских орденов и всех европейских держав кавалера графа . . . . Родился 1771-го года октября 1-го дня. Скончался от ран, нанесённых ему пулей и штыком на Исаакиевской площади декабря 14-го дня 1825-го года в Санкт-Петербурге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Милорадович   Михаил Андреевич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82" name="Picture 2" descr="https://upload.wikimedia.org/wikipedia/commons/f/fe/Miloradovich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762375" cy="4314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5000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3.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1812   года    изображен   на  портрете?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раевск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214554"/>
            <a:ext cx="2970466" cy="342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17632" cy="47525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28.</a:t>
            </a:r>
            <a:r>
              <a:rPr lang="ru-RU" b="1" dirty="0" smtClean="0">
                <a:solidFill>
                  <a:schemeClr val="tx1"/>
                </a:solidFill>
              </a:rPr>
              <a:t>Кто 	это?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имя героя, лихого воина и мудрого тактика. Но это также и имя  большого  русского  поэта, соратника  В.А. Жуковского и А.С.  Пушкина.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Давыдов Денис Васильевич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2706" name="Picture 2" descr="http://img-fotki.yandex.ru/get/3513/georgs53.3c/0_2ef35_10d5046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336402" cy="5027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01622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29.</a:t>
            </a:r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Именем  какого  офицера назвали  земляные  укрепления на Бородинском поле?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99695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А)Д.В. Давыдов</a:t>
            </a: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Б)М.И. Кутузов</a:t>
            </a: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В)П.И. Багратион</a:t>
            </a: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Г)М.А. Милорадович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zhagat-dadian.ucoz.ru/_ph/2/36153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3775634" cy="4428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Багратион Петр Иванович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</a:rPr>
              <a:t>Багратионовы</a:t>
            </a:r>
            <a:r>
              <a:rPr lang="ru-RU" sz="3200" b="1" dirty="0" smtClean="0">
                <a:solidFill>
                  <a:srgbClr val="002060"/>
                </a:solidFill>
              </a:rPr>
              <a:t>   флеши»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30.Кто   командовал  казачьими  войсками в   русской армии?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 Матвей  Иванович  Платов</a:t>
            </a: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 Багратион  Петр  Иванович</a:t>
            </a: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 Давыдов  Денис  Васильевич</a:t>
            </a: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Г) Милорадович  Михаил  Андреевич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Матвей   Иванович   Платов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4754" name="Picture 2" descr="http://upload.wikimedia.org/wikipedia/commons/7/7e/Pla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762375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  за 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50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Николай  Николаевич   Раевский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3. </a:t>
            </a:r>
            <a:r>
              <a:rPr lang="ru-RU" sz="3600" dirty="0" smtClean="0">
                <a:solidFill>
                  <a:schemeClr val="bg1"/>
                </a:solidFill>
              </a:rPr>
              <a:t>Кто    из  героев  Отечественной  войны 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1812   года    изображен   на  портрете?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раевск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214554"/>
            <a:ext cx="2970466" cy="342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54911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4.  Кто    из  героев  Отечественной  войны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1812   года    изображен   на  портрете?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/>
          </a:p>
        </p:txBody>
      </p:sp>
      <p:pic>
        <p:nvPicPr>
          <p:cNvPr id="4" name="Рисунок 3" descr="милорад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3116"/>
            <a:ext cx="3167247" cy="363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Михаил  Андреевич  Милорадович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54911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4.  Кто    из  героев  Отечественной  войны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1812   года    изображен   на  портрете?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/>
          </a:p>
        </p:txBody>
      </p:sp>
      <p:pic>
        <p:nvPicPr>
          <p:cNvPr id="4" name="Рисунок 3" descr="милорад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3116"/>
            <a:ext cx="3167247" cy="363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625</TotalTime>
  <Words>1246</Words>
  <Application>Microsoft Office PowerPoint</Application>
  <PresentationFormat>Экран (4:3)</PresentationFormat>
  <Paragraphs>166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Бумажная</vt:lpstr>
      <vt:lpstr>Историческая    ролевая    игра   «Цари   на   каждом   бранном  поле   и   на   балу…» 07     декабря    2012года</vt:lpstr>
      <vt:lpstr>1.  Кто    из  героев  Отечественной  войны  1812   года    изображен   на  портрете?       </vt:lpstr>
      <vt:lpstr>1.  Кто    из  героев  Отечественной  войны  1812   года    изображен   на  портрете?       </vt:lpstr>
      <vt:lpstr>2. Кто    из  героев  Отечественной  войны  1812   года    изображен   на  портрете?   2. Кто    из  героев  Отечественной  войны  1812   года    изображен   на  портрете?       </vt:lpstr>
      <vt:lpstr>2. Кто    из  героев  Отечественной  войны  1812   года    изображен   на  портрете?   2. Кто    из  героев  Отечественной  войны  1812   года    изображен   на  портрете?       </vt:lpstr>
      <vt:lpstr>                 3. Кто    из  героев  Отечественной  войны   1812   года    изображен   на  портрете?      </vt:lpstr>
      <vt:lpstr>                 3. Кто    из  героев  Отечественной  войны   1812   года    изображен   на  портрете?      </vt:lpstr>
      <vt:lpstr>4.  Кто    из  героев  Отечественной  войны   1812   года    изображен   на  портрете?         </vt:lpstr>
      <vt:lpstr>4.  Кто    из  героев  Отечественной  войны   1812   года    изображен   на  портрете?         </vt:lpstr>
      <vt:lpstr>5. Кто    из  героев  Отечественной  войны   1812   года    изображен   на  портрете?      </vt:lpstr>
      <vt:lpstr>5. Кто    из  героев  Отечественной  войны  1812   года    изображен   на  портрете?      </vt:lpstr>
      <vt:lpstr>6. Кто    из  героев  Отечественной  войны   1812   года    изображен   на  портрете?      </vt:lpstr>
      <vt:lpstr>6. Кто    из  героев  Отечественной  войны   1812   года    изображен   на  портрете?      </vt:lpstr>
      <vt:lpstr>7. Кто    из  героев  Отечественной  войны   1812   года    изображен   на  портрете?      </vt:lpstr>
      <vt:lpstr>7. Кто    из  героев  Отечественной  войны   1812   года    изображен   на  портрете?      </vt:lpstr>
      <vt:lpstr>    8.    Кто   из    этих   российских   военачальников   был  кавалером    ордена  Святого  Георгия ( высшего  военного  ордена   России)  всех  четырех  степеней?</vt:lpstr>
      <vt:lpstr>  8.    Кто   из    этих   российских   военачальников   был  кавалером    ордена  Святого  Георгия ( высшего   военного  ордена   России)  всех  четырех  степеней?</vt:lpstr>
      <vt:lpstr>9. Кто  из  участников   Бородинского   сражения   стал   первым   полным  георгиевским  кавалером    в  Отечественной  войне  1812 года?</vt:lpstr>
      <vt:lpstr>9. Кто  из  участников   Бородинского   сражения   стал   первым   полным  георгиевским  кавалером    в  Отечественной  войне  1812 года?</vt:lpstr>
      <vt:lpstr>10. Кто    из   русских   поэтов    был  участником   Бородинского  сражения?</vt:lpstr>
      <vt:lpstr>10. Кто    из   русских   поэтов    был  участником   Бородинского  сражения?</vt:lpstr>
      <vt:lpstr>11. Он был самым молодым генералом русской армии. При Бородино командовал артиллерией и погиб в бою.</vt:lpstr>
      <vt:lpstr>11. Он был самым молодым генералом русской армии. При Бородино командовал артиллерией и погиб в бою.</vt:lpstr>
      <vt:lpstr>12. В бою у деревни Салтыковки под Могилевом, чтобы воодушевить солдат, он вывел в атаку своих юных сыновей. Назовите имя этого известного генерала.</vt:lpstr>
      <vt:lpstr>12. В бою у деревни Салтыковки под Могилевом, чтобы воодушевить солдат, он вывел в атаку своих юных сыновей. Назовите имя этого известного генерала.</vt:lpstr>
      <vt:lpstr>13. Кого из полководцев назвали  «вихрь-атаманом»?</vt:lpstr>
      <vt:lpstr>13. Кого из полководцев назвали  «вихрь - атаманом»?</vt:lpstr>
      <vt:lpstr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vt:lpstr>
      <vt:lpstr>14. В момент Бородинской битвы он с ледяным спокойствием оказывался в самых опасных местах. Под ним было убито 5 лошадей, рядом с ним погибли 2 его адъютанта. Кто это был?</vt:lpstr>
      <vt:lpstr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vt:lpstr>
      <vt:lpstr>15. Он дважды получил смертельные раны в голову, но выжил. Прожил после ранения ещё 20 лет и свои главные военные подвиги совершил на склоне лет. Как его звали?</vt:lpstr>
      <vt:lpstr>16. Поэт, гусар, герой войны 1812 года, лидер партизанского движения. Кто это?</vt:lpstr>
      <vt:lpstr>16. Поэт, гусар, герой войны 1812 года, лидер партизанского движения. Кто это?</vt:lpstr>
      <vt:lpstr>17. О ком написал эти строки В.А.Жуковский?</vt:lpstr>
      <vt:lpstr>17. О ком написал эти строки В.А.Жуковский?</vt:lpstr>
      <vt:lpstr>18. О ком Пушкин писал:</vt:lpstr>
      <vt:lpstr>18. О  ком А.С.  Пушкин писал:</vt:lpstr>
      <vt:lpstr>19. О ком говорил Наполеон:  «Лучший генерал   русской   армии.»?</vt:lpstr>
      <vt:lpstr>19. О ком   говорил  Наполеон:  «Лучший генерал русской армии.»?</vt:lpstr>
      <vt:lpstr>20. Кто был главнокомандующим русской армией   в   начале   войны?</vt:lpstr>
      <vt:lpstr>20. Кто был главнокомандующим русской армией   в   начале войны?</vt:lpstr>
      <vt:lpstr>21. Кто был ранен и скончался от ран на Бородинском поле?</vt:lpstr>
      <vt:lpstr>21. Кто  был  ранен  и  скончался  от  ран  на Бородинском поле?</vt:lpstr>
      <vt:lpstr>22. Кого Александр I уговорил вернуться в армию и возглавить её перед Бородинской битвой?</vt:lpstr>
      <vt:lpstr>22. Кого Александр I   уговорил вернуться в армию и возглавить  её перед Бородинской битвой?</vt:lpstr>
      <vt:lpstr>23. Кто командовал знаменитой батареей в центре русских войск?</vt:lpstr>
      <vt:lpstr>23. Кто командовал знаменитой батареей в центре русских войск?</vt:lpstr>
      <vt:lpstr>24. О ком идёт речь в этом тексте?</vt:lpstr>
      <vt:lpstr>Михаил Андреевич Милорадович</vt:lpstr>
      <vt:lpstr>25. Русский генерал-лейтенант.  В Отечественную войну 1812 года в чине  полковника  находился в Ахтырском  гусарском  полку. Известный  поэт  и  приятель Александра Сергеевича Пушкина. Автор  «Военных записок» и «Дневника партизанских действий»</vt:lpstr>
      <vt:lpstr>Денис Васильевич Давыдов</vt:lpstr>
      <vt:lpstr>26. </vt:lpstr>
      <vt:lpstr>Слайд 53</vt:lpstr>
      <vt:lpstr>27. О ком Наполеон сказал:    «Этот генерал сделан из того материала, из которого делаются маршалы».</vt:lpstr>
      <vt:lpstr>Слайд 55</vt:lpstr>
      <vt:lpstr>28. О ком  речь  в  этом отрывке?</vt:lpstr>
      <vt:lpstr>Слайд 57</vt:lpstr>
      <vt:lpstr>27. На надгробии кого из героев войны  1812 года сделана эта надпись?</vt:lpstr>
      <vt:lpstr>Милорадович   Михаил Андреевич </vt:lpstr>
      <vt:lpstr> 28.Кто  это?  Это имя героя, лихого воина и мудрого тактика. Но это также и имя  большого  русского  поэта, соратника  В.А. Жуковского и А.С.  Пушкина.</vt:lpstr>
      <vt:lpstr>Давыдов Денис Васильевич </vt:lpstr>
      <vt:lpstr>29. Именем  какого  офицера назвали  земляные  укрепления на Бородинском поле? </vt:lpstr>
      <vt:lpstr>Слайд 63</vt:lpstr>
      <vt:lpstr>30.Кто   командовал  казачьими  войсками в   русской армии?</vt:lpstr>
      <vt:lpstr>Матвей   Иванович   Платов</vt:lpstr>
      <vt:lpstr>Спасибо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из    этих   российских   военачальников   был  кавалером    ордена  Святого  Георгия  ( высшим  военным  орденом  России)  всех  четырех  степеней?</dc:title>
  <dc:creator>Лариса</dc:creator>
  <cp:lastModifiedBy>Лариса</cp:lastModifiedBy>
  <cp:revision>109</cp:revision>
  <dcterms:created xsi:type="dcterms:W3CDTF">2012-12-04T16:20:12Z</dcterms:created>
  <dcterms:modified xsi:type="dcterms:W3CDTF">2014-03-24T04:04:54Z</dcterms:modified>
</cp:coreProperties>
</file>