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5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AA31-653A-4E2A-98BD-22CDA0C2D2F7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A89B-68A1-4052-88A4-AEFEE9096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1E95-E8BE-4DAA-91C6-7610EFC06CFE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4BAE-63B2-45E6-9B45-0D21321BF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1C45-4F30-4EC7-A5F2-F21D45F4439B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ADA5-026D-4E4F-B727-B5DB4243F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58016-5825-4E57-8910-3DB714FF91EB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6BB-8038-49A8-96C3-C66C392F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9838-EAE0-4E08-A472-98C9863CD09B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7258-C76B-4B9B-ABA8-A227B9CF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F9B8-5F83-45C1-8F46-AC89DE6480F9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CCDC-14DE-4B48-9CB3-E7E5B1BBB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3D75-D4D6-4A1B-93B5-1C1EEFFC379A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65EC-CD43-4056-8B13-46AD0E7B6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2D64-08ED-4E11-A24B-6586713C1C31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6D1C-A671-47F8-B028-4C77165A3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B584-AE13-4290-BFA4-70941998DC2B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33B7-077C-48C3-A2EE-D471926E2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90-7837-402E-A362-2D8DFC2BE907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FD15-A14D-4FFF-B857-9713E9B0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7C15-FF5A-4802-B701-7CB24E9DA5A3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08A6-2B3B-42A0-9448-361D27F3E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D96D1-11E2-4954-9DC7-7D85ECA6EA1A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E42DC8-0944-481A-AF4F-B0D2E12CD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B0B0B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352928" cy="20162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effectLst/>
                <a:latin typeface="Segoe Script" pitchFamily="34" charset="0"/>
              </a:rPr>
              <a:t>А. Погорельский</a:t>
            </a:r>
            <a:endParaRPr lang="ru-RU" sz="5400" dirty="0">
              <a:solidFill>
                <a:srgbClr val="C00000"/>
              </a:solidFill>
              <a:effectLst/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79863"/>
            <a:ext cx="6400800" cy="1752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  <a:t>«Чёрная курица, или подземные жители»</a:t>
            </a:r>
            <a:endParaRPr lang="ru-RU" sz="4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850096fbf0a02e8d1142e70bef9d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8175" y="476250"/>
            <a:ext cx="4967288" cy="5448300"/>
          </a:xfrm>
          <a:ln>
            <a:solidFill>
              <a:schemeClr val="bg2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f9d46e5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213" y="1412875"/>
            <a:ext cx="3168650" cy="4351338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39975" y="5805488"/>
            <a:ext cx="41767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+mn-cs"/>
              </a:rPr>
              <a:t>(1787 —1836)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33375"/>
            <a:ext cx="59753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+mn-cs"/>
              </a:rPr>
              <a:t>Антоний Погорельский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+mn-cs"/>
              </a:rPr>
              <a:t>(А.А. Перовский)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4221163"/>
            <a:ext cx="29511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Дата написания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—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 1829 год</a:t>
            </a:r>
          </a:p>
        </p:txBody>
      </p:sp>
      <p:pic>
        <p:nvPicPr>
          <p:cNvPr id="6" name="Рисунок 5" descr="126126066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3" y="260350"/>
            <a:ext cx="2879725" cy="3514725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pic>
        <p:nvPicPr>
          <p:cNvPr id="7" name="Рисунок 6" descr="112933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588" y="3789363"/>
            <a:ext cx="1800225" cy="2327275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pic>
        <p:nvPicPr>
          <p:cNvPr id="8" name="Рисунок 7" descr="3215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549275"/>
            <a:ext cx="2130425" cy="2735263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pic>
        <p:nvPicPr>
          <p:cNvPr id="9" name="Рисунок 8" descr="46012503537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113" y="4581525"/>
            <a:ext cx="1800225" cy="1789113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1125538"/>
            <a:ext cx="7334250" cy="4162425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s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333375"/>
            <a:ext cx="7143750" cy="4895850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68538" y="5373688"/>
            <a:ext cx="48244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Исаакиевский мост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476250"/>
            <a:ext cx="7489825" cy="4752975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6600" y="5373688"/>
            <a:ext cx="48244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Памятник Петру </a:t>
            </a:r>
            <a:r>
              <a:rPr lang="en-US" sz="2400" b="1" dirty="0">
                <a:latin typeface="+mj-lt"/>
                <a:cs typeface="+mn-cs"/>
              </a:rPr>
              <a:t>I</a:t>
            </a:r>
            <a:endParaRPr lang="ru-RU" sz="2400" b="1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s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549275"/>
            <a:ext cx="7143750" cy="4838700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6238" y="5589588"/>
            <a:ext cx="3384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Адмиралтейство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rtg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419225"/>
            <a:ext cx="3816350" cy="4602163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pic>
        <p:nvPicPr>
          <p:cNvPr id="5" name="Рисунок 4" descr="imag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1412875"/>
            <a:ext cx="3651250" cy="4591050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2988" y="404813"/>
            <a:ext cx="67691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Причёски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Мужская                                   Женская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907_1272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908050"/>
            <a:ext cx="3455988" cy="3487738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11413" y="4581525"/>
            <a:ext cx="3889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Империал Екатерины </a:t>
            </a:r>
            <a:r>
              <a:rPr lang="en-US" sz="2400" b="1" dirty="0">
                <a:latin typeface="+mj-lt"/>
                <a:cs typeface="+mn-cs"/>
              </a:rPr>
              <a:t>II</a:t>
            </a:r>
            <a:endParaRPr lang="ru-RU" sz="2400" b="1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4">
      <a:dk1>
        <a:srgbClr val="000000"/>
      </a:dk1>
      <a:lt1>
        <a:srgbClr val="0C0C0C"/>
      </a:lt1>
      <a:dk2>
        <a:srgbClr val="000000"/>
      </a:dk2>
      <a:lt2>
        <a:srgbClr val="0C0C0C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030A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40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А. Погорельский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15</cp:revision>
  <dcterms:created xsi:type="dcterms:W3CDTF">2011-11-13T19:13:59Z</dcterms:created>
  <dcterms:modified xsi:type="dcterms:W3CDTF">2011-11-15T19:53:06Z</dcterms:modified>
</cp:coreProperties>
</file>