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1" r:id="rId3"/>
    <p:sldId id="262" r:id="rId4"/>
    <p:sldId id="270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71" r:id="rId13"/>
    <p:sldId id="272" r:id="rId14"/>
    <p:sldId id="274" r:id="rId15"/>
    <p:sldId id="276" r:id="rId16"/>
    <p:sldId id="285" r:id="rId17"/>
    <p:sldId id="277" r:id="rId18"/>
    <p:sldId id="286" r:id="rId19"/>
    <p:sldId id="289" r:id="rId20"/>
    <p:sldId id="282" r:id="rId21"/>
    <p:sldId id="283" r:id="rId22"/>
    <p:sldId id="290" r:id="rId23"/>
    <p:sldId id="280" r:id="rId24"/>
    <p:sldId id="29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7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424EB-6189-4DA6-911A-D64E1D58231B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653FAB-CB51-465E-8751-8B2F8D0CA0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424EB-6189-4DA6-911A-D64E1D58231B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3FAB-CB51-465E-8751-8B2F8D0CA0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424EB-6189-4DA6-911A-D64E1D58231B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3FAB-CB51-465E-8751-8B2F8D0CA0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D8424EB-6189-4DA6-911A-D64E1D58231B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4653FAB-CB51-465E-8751-8B2F8D0CA0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424EB-6189-4DA6-911A-D64E1D58231B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3FAB-CB51-465E-8751-8B2F8D0CA0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424EB-6189-4DA6-911A-D64E1D58231B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3FAB-CB51-465E-8751-8B2F8D0CA0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3FAB-CB51-465E-8751-8B2F8D0CA0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424EB-6189-4DA6-911A-D64E1D58231B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424EB-6189-4DA6-911A-D64E1D58231B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3FAB-CB51-465E-8751-8B2F8D0CA0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424EB-6189-4DA6-911A-D64E1D58231B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53FAB-CB51-465E-8751-8B2F8D0CA0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D8424EB-6189-4DA6-911A-D64E1D58231B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4653FAB-CB51-465E-8751-8B2F8D0CA0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424EB-6189-4DA6-911A-D64E1D58231B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4653FAB-CB51-465E-8751-8B2F8D0CA0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D8424EB-6189-4DA6-911A-D64E1D58231B}" type="datetimeFigureOut">
              <a:rPr lang="ru-RU" smtClean="0"/>
              <a:pPr/>
              <a:t>19.04.2012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4653FAB-CB51-465E-8751-8B2F8D0CA0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71670" y="0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1357299"/>
            <a:ext cx="700092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dirty="0" smtClean="0"/>
              <a:t>Ни что не забыто</a:t>
            </a:r>
          </a:p>
          <a:p>
            <a:pPr algn="ctr"/>
            <a:endParaRPr lang="ru-RU" sz="6600" dirty="0" smtClean="0"/>
          </a:p>
          <a:p>
            <a:pPr algn="ctr"/>
            <a:r>
              <a:rPr lang="ru-RU" sz="6600" dirty="0" smtClean="0"/>
              <a:t>Парк победы </a:t>
            </a:r>
          </a:p>
          <a:p>
            <a:pPr algn="ctr"/>
            <a:r>
              <a:rPr lang="ru-RU" sz="6600" dirty="0" smtClean="0"/>
              <a:t>г. Оренбург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1\Рабочий стол\флто\SAM_10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500298" y="5715016"/>
            <a:ext cx="642942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Артиллерийская  установка  времен ВОВ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Documents and Settings\1\Рабочий стол\флто\SAM_106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0" y="0"/>
            <a:ext cx="5360477" cy="4020358"/>
          </a:xfrm>
          <a:prstGeom prst="rect">
            <a:avLst/>
          </a:prstGeom>
          <a:noFill/>
        </p:spPr>
      </p:pic>
      <p:pic>
        <p:nvPicPr>
          <p:cNvPr id="13315" name="Picture 3" descr="C:\Documents and Settings\1\Рабочий стол\флто\SAM_106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79333" y="3134500"/>
            <a:ext cx="4964667" cy="372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Documents and Settings\1\Рабочий стол\флто\SAM_107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286380" y="5943600"/>
            <a:ext cx="385762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Военно</a:t>
            </a:r>
            <a:r>
              <a:rPr lang="ru-RU" dirty="0" smtClean="0"/>
              <a:t> –полевая кухня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Documents and Settings\1\Рабочий стол\флто\SAM_107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 rot="5400000">
            <a:off x="-1223069" y="1223068"/>
            <a:ext cx="6858000" cy="4411861"/>
          </a:xfrm>
          <a:prstGeom prst="rect">
            <a:avLst/>
          </a:prstGeom>
          <a:noFill/>
        </p:spPr>
      </p:pic>
      <p:pic>
        <p:nvPicPr>
          <p:cNvPr id="8" name="Picture 3" descr="C:\Documents and Settings\1\Рабочий стол\флто\SAM_107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3452018" y="1166018"/>
            <a:ext cx="685800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1\Рабочий стол\флто\SAM_1075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143372" y="5715016"/>
            <a:ext cx="478634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ГАЗ 67 б   69-(</a:t>
            </a:r>
            <a:r>
              <a:rPr lang="ru-RU" dirty="0" err="1" smtClean="0"/>
              <a:t>козелок</a:t>
            </a:r>
            <a:r>
              <a:rPr lang="ru-RU" dirty="0" smtClean="0"/>
              <a:t>)–автомобиль командного  состава ВОВ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1\Рабочий стол\флто\SAM_1077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143504" y="5643578"/>
            <a:ext cx="370048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ГАЗ-  67б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Documents and Settings\1\Рабочий стол\флто\SAM_107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500694" y="5943600"/>
            <a:ext cx="335755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КАТЮША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C:\Documents and Settings\1\Рабочий стол\флто\SAM_1080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1481138"/>
            <a:ext cx="9144000" cy="833913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429124" y="5643578"/>
            <a:ext cx="441486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Танк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1\Рабочий стол\флто\SAM_107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572132" y="5943600"/>
            <a:ext cx="321467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Танк  Т-34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1\Рабочий стол\флто\SAM_109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42918" y="0"/>
            <a:ext cx="9386918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628" y="5943600"/>
            <a:ext cx="391479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Санитарный автомобиль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1\Рабочий стол\флто\SAM_1099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Documents and Settings\1\Рабочий стол\флто\SAM_110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6312984" cy="4734738"/>
          </a:xfrm>
          <a:prstGeom prst="rect">
            <a:avLst/>
          </a:prstGeom>
          <a:noFill/>
        </p:spPr>
      </p:pic>
      <p:pic>
        <p:nvPicPr>
          <p:cNvPr id="25603" name="Picture 3" descr="C:\Documents and Settings\1\Рабочий стол\флто\SAM_11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00430" y="3829050"/>
            <a:ext cx="5643570" cy="30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Documents and Settings\1\Рабочий стол\флто\SAM_108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643570" y="5943600"/>
            <a:ext cx="350043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Боевая Машина Пехоты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1\Рабочий стол\флто\SAM_108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429124" y="5943600"/>
            <a:ext cx="441486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Самоходная Артиллерийская Установка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1\Рабочий стол\флто\SAM_1088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643570" y="5715016"/>
            <a:ext cx="307183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Полуторка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C:\Documents and Settings\1\Рабочий стол\флто\SAM_109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1\Рабочий стол\флто\SAM_10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97938" y="0"/>
            <a:ext cx="934193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1\Рабочий стол\флто\SAM_10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357686" y="5715016"/>
            <a:ext cx="44863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Артиллерийская  установка  времен ВОВ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1\Рабочий стол\флто\SAM_106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214282" y="214290"/>
            <a:ext cx="4693723" cy="3520292"/>
          </a:xfrm>
          <a:prstGeom prst="rect">
            <a:avLst/>
          </a:prstGeom>
          <a:noFill/>
        </p:spPr>
      </p:pic>
      <p:pic>
        <p:nvPicPr>
          <p:cNvPr id="7171" name="Picture 3" descr="C:\Documents and Settings\1\Рабочий стол\флто\SAM_106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98331" y="2643182"/>
            <a:ext cx="5345669" cy="40092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1\Рабочий стол\флто\SAM_106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500562" y="5715016"/>
            <a:ext cx="441486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Полуторка  прожекторная установка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1\Рабочий стол\флто\SAM_10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547690" y="0"/>
            <a:ext cx="9691690" cy="72687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1\Рабочий стол\флто\SAM_10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1\Рабочий стол\флто\SAM_10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83721" y="0"/>
            <a:ext cx="9627721" cy="722079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57818" y="5943600"/>
            <a:ext cx="342899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Зенитка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167</TotalTime>
  <Words>51</Words>
  <Application>Microsoft Office PowerPoint</Application>
  <PresentationFormat>Экран (4:3)</PresentationFormat>
  <Paragraphs>18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21</cp:revision>
  <dcterms:created xsi:type="dcterms:W3CDTF">2012-04-18T14:17:06Z</dcterms:created>
  <dcterms:modified xsi:type="dcterms:W3CDTF">2012-04-18T20:38:37Z</dcterms:modified>
</cp:coreProperties>
</file>