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580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jpeg"/><Relationship Id="rId3" Type="http://schemas.openxmlformats.org/officeDocument/2006/relationships/image" Target="../media/image28.jpeg"/><Relationship Id="rId7" Type="http://schemas.openxmlformats.org/officeDocument/2006/relationships/image" Target="../media/image32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10" Type="http://schemas.openxmlformats.org/officeDocument/2006/relationships/image" Target="../media/image35.jpeg"/><Relationship Id="rId4" Type="http://schemas.openxmlformats.org/officeDocument/2006/relationships/image" Target="../media/image29.jpeg"/><Relationship Id="rId9" Type="http://schemas.openxmlformats.org/officeDocument/2006/relationships/image" Target="../media/image34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jpeg"/><Relationship Id="rId3" Type="http://schemas.openxmlformats.org/officeDocument/2006/relationships/image" Target="../media/image37.jpeg"/><Relationship Id="rId7" Type="http://schemas.openxmlformats.org/officeDocument/2006/relationships/image" Target="../media/image41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jpeg"/><Relationship Id="rId5" Type="http://schemas.openxmlformats.org/officeDocument/2006/relationships/image" Target="../media/image39.jpeg"/><Relationship Id="rId4" Type="http://schemas.openxmlformats.org/officeDocument/2006/relationships/image" Target="../media/image38.jpeg"/><Relationship Id="rId9" Type="http://schemas.openxmlformats.org/officeDocument/2006/relationships/image" Target="../media/image4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7.jpeg"/><Relationship Id="rId4" Type="http://schemas.openxmlformats.org/officeDocument/2006/relationships/image" Target="../media/image46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7657" y="357166"/>
            <a:ext cx="7168694" cy="923330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СТАРЕНИЕ И ЗДОРОВЬЕ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857364"/>
            <a:ext cx="88582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ХОРОШЕЕ ЗДОРОВЬЕ ПРИБАВЛЯЕТ ГОДА ЖИЗНИ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86314" y="4500570"/>
            <a:ext cx="38534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ПОДГОТОВИЛИ И ПРОВЕЛИ:</a:t>
            </a:r>
          </a:p>
          <a:p>
            <a:r>
              <a:rPr lang="ru-RU" sz="2400" dirty="0" smtClean="0"/>
              <a:t>ВАЗАНКОВА  С.В.</a:t>
            </a:r>
          </a:p>
          <a:p>
            <a:r>
              <a:rPr lang="ru-RU" sz="2400" dirty="0" smtClean="0"/>
              <a:t>САФРОНЕНКО И.В.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Documents and Settings\User\Рабочий стол\111\кока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346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286381" y="1"/>
            <a:ext cx="385762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КОКА – КОЛА С УСПЕХОМ ЗАМЕНЯЕТ БЫТОВУЮ ХИМИЮ</a:t>
            </a:r>
            <a:endParaRPr lang="ru-RU" sz="48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Documents and Settings\User\Рабочий стол\111\полицейский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071930" cy="2714620"/>
          </a:xfrm>
          <a:prstGeom prst="rect">
            <a:avLst/>
          </a:prstGeom>
          <a:noFill/>
        </p:spPr>
      </p:pic>
      <p:pic>
        <p:nvPicPr>
          <p:cNvPr id="23555" name="Picture 3" descr="C:\Documents and Settings\User\Рабочий стол\111\унитаз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9842" y="0"/>
            <a:ext cx="3624158" cy="2714620"/>
          </a:xfrm>
          <a:prstGeom prst="rect">
            <a:avLst/>
          </a:prstGeom>
          <a:noFill/>
        </p:spPr>
      </p:pic>
      <p:pic>
        <p:nvPicPr>
          <p:cNvPr id="23556" name="Picture 4" descr="C:\Documents and Settings\User\Рабочий стол\111\бампер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2357430"/>
            <a:ext cx="4286280" cy="2071702"/>
          </a:xfrm>
          <a:prstGeom prst="rect">
            <a:avLst/>
          </a:prstGeom>
          <a:noFill/>
        </p:spPr>
      </p:pic>
      <p:pic>
        <p:nvPicPr>
          <p:cNvPr id="23557" name="Picture 5" descr="C:\Documents and Settings\User\Рабочий стол\111\аккумулятор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643337"/>
            <a:ext cx="3214663" cy="3214663"/>
          </a:xfrm>
          <a:prstGeom prst="rect">
            <a:avLst/>
          </a:prstGeom>
          <a:noFill/>
        </p:spPr>
      </p:pic>
      <p:pic>
        <p:nvPicPr>
          <p:cNvPr id="23558" name="Picture 6" descr="C:\Documents and Settings\User\Рабочий стол\111\болт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3212" y="4214794"/>
            <a:ext cx="3130788" cy="2643206"/>
          </a:xfrm>
          <a:prstGeom prst="rect">
            <a:avLst/>
          </a:prstGeom>
          <a:noFill/>
        </p:spPr>
      </p:pic>
      <p:pic>
        <p:nvPicPr>
          <p:cNvPr id="23559" name="Picture 7" descr="C:\Documents and Settings\User\Рабочий стол\111\пятна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93348" y="4429132"/>
            <a:ext cx="2483572" cy="24288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Documents and Settings\User\Рабочий стол\111\пепс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5626941" cy="6858000"/>
          </a:xfrm>
          <a:prstGeom prst="rect">
            <a:avLst/>
          </a:prstGeom>
          <a:noFill/>
        </p:spPr>
      </p:pic>
      <p:pic>
        <p:nvPicPr>
          <p:cNvPr id="24579" name="Picture 3" descr="C:\Documents and Settings\User\Рабочий стол\111\пепси4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37909"/>
            <a:ext cx="3643306" cy="68200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28926" y="0"/>
            <a:ext cx="264320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6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СОН</a:t>
            </a:r>
            <a:endParaRPr lang="ru-RU" sz="6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25602" name="Picture 2" descr="C:\Documents and Settings\User\Рабочий стол\111\сон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7232"/>
            <a:ext cx="4435268" cy="3071834"/>
          </a:xfrm>
          <a:prstGeom prst="rect">
            <a:avLst/>
          </a:prstGeom>
          <a:noFill/>
        </p:spPr>
      </p:pic>
      <p:pic>
        <p:nvPicPr>
          <p:cNvPr id="25603" name="Picture 3" descr="C:\Documents and Settings\User\Рабочий стол\111\сон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3731833"/>
            <a:ext cx="4714876" cy="3126168"/>
          </a:xfrm>
          <a:prstGeom prst="rect">
            <a:avLst/>
          </a:prstGeom>
          <a:noFill/>
        </p:spPr>
      </p:pic>
      <p:pic>
        <p:nvPicPr>
          <p:cNvPr id="25604" name="Picture 4" descr="C:\Documents and Settings\User\Рабочий стол\111\сон2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929066"/>
            <a:ext cx="4429124" cy="2842458"/>
          </a:xfrm>
          <a:prstGeom prst="rect">
            <a:avLst/>
          </a:prstGeom>
          <a:noFill/>
        </p:spPr>
      </p:pic>
      <p:pic>
        <p:nvPicPr>
          <p:cNvPr id="25605" name="Picture 5" descr="C:\Documents and Settings\User\Рабочий стол\111\сон3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9124" y="857232"/>
            <a:ext cx="4714876" cy="29965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39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АКТИВНАЯ ДЕЯТЕЛЬНОСТЬ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АКТИВНЫЙ ОТДЫХ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6626" name="Picture 2" descr="C:\Documents and Settings\User\Рабочий стол\111\акт.отдых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71744"/>
            <a:ext cx="4387177" cy="3286148"/>
          </a:xfrm>
          <a:prstGeom prst="rect">
            <a:avLst/>
          </a:prstGeom>
          <a:noFill/>
        </p:spPr>
      </p:pic>
      <p:pic>
        <p:nvPicPr>
          <p:cNvPr id="26627" name="Picture 3" descr="C:\Documents and Settings\User\Рабочий стол\111\акт.отдых2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9" y="3523897"/>
            <a:ext cx="4857752" cy="33341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19008" y="0"/>
            <a:ext cx="381044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ЗАГАДК</a:t>
            </a:r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27650" name="Picture 2" descr="C:\Documents and Settings\User\Рабочий стол\111\атлетика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85794"/>
            <a:ext cx="9144000" cy="5120640"/>
          </a:xfrm>
          <a:prstGeom prst="rect">
            <a:avLst/>
          </a:prstGeom>
          <a:noFill/>
        </p:spPr>
      </p:pic>
      <p:pic>
        <p:nvPicPr>
          <p:cNvPr id="27651" name="Picture 3" descr="C:\Documents and Settings\User\Рабочий стол\111\штанга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85794"/>
            <a:ext cx="9144000" cy="6438472"/>
          </a:xfrm>
          <a:prstGeom prst="rect">
            <a:avLst/>
          </a:prstGeom>
          <a:noFill/>
        </p:spPr>
      </p:pic>
      <p:pic>
        <p:nvPicPr>
          <p:cNvPr id="27652" name="Picture 4" descr="C:\Documents and Settings\User\Рабочий стол\111\козёл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85794"/>
            <a:ext cx="8858280" cy="6265394"/>
          </a:xfrm>
          <a:prstGeom prst="rect">
            <a:avLst/>
          </a:prstGeom>
          <a:noFill/>
        </p:spPr>
      </p:pic>
      <p:pic>
        <p:nvPicPr>
          <p:cNvPr id="27653" name="Picture 5" descr="C:\Documents and Settings\User\Рабочий стол\111\спортсмены3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857232"/>
            <a:ext cx="4214810" cy="4214810"/>
          </a:xfrm>
          <a:prstGeom prst="rect">
            <a:avLst/>
          </a:prstGeom>
          <a:noFill/>
        </p:spPr>
      </p:pic>
      <p:pic>
        <p:nvPicPr>
          <p:cNvPr id="27654" name="Picture 6" descr="C:\Documents and Settings\User\Рабочий стол\111\спортсмены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07653" y="3429000"/>
            <a:ext cx="4650597" cy="3690950"/>
          </a:xfrm>
          <a:prstGeom prst="rect">
            <a:avLst/>
          </a:prstGeom>
          <a:noFill/>
        </p:spPr>
      </p:pic>
      <p:pic>
        <p:nvPicPr>
          <p:cNvPr id="27655" name="Picture 7" descr="C:\Documents and Settings\User\Рабочий стол\111\прыгун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857231"/>
            <a:ext cx="9144000" cy="6286545"/>
          </a:xfrm>
          <a:prstGeom prst="rect">
            <a:avLst/>
          </a:prstGeom>
          <a:noFill/>
        </p:spPr>
      </p:pic>
      <p:pic>
        <p:nvPicPr>
          <p:cNvPr id="27656" name="Picture 8" descr="C:\Documents and Settings\User\Рабочий стол\111\конь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857232"/>
            <a:ext cx="8858280" cy="5767441"/>
          </a:xfrm>
          <a:prstGeom prst="rect">
            <a:avLst/>
          </a:prstGeom>
          <a:noFill/>
        </p:spPr>
      </p:pic>
      <p:pic>
        <p:nvPicPr>
          <p:cNvPr id="1026" name="Picture 2" descr="C:\Documents and Settings\Светлана\Рабочий стол\9мая\кегли2.jpe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857231"/>
            <a:ext cx="7786710" cy="6073633"/>
          </a:xfrm>
          <a:prstGeom prst="rect">
            <a:avLst/>
          </a:prstGeom>
          <a:noFill/>
        </p:spPr>
      </p:pic>
      <p:pic>
        <p:nvPicPr>
          <p:cNvPr id="14" name="Picture 9" descr="C:\Documents and Settings\User\Рабочий стол\111\кольца.jpe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710667"/>
            <a:ext cx="8572528" cy="61473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0900" y="0"/>
            <a:ext cx="666220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ВРЕДНЫЕ ПРИВЫЧКИ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8674" name="Picture 2" descr="C:\Documents and Settings\User\Рабочий стол\111\карандаш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08"/>
            <a:ext cx="2928926" cy="2928926"/>
          </a:xfrm>
          <a:prstGeom prst="rect">
            <a:avLst/>
          </a:prstGeom>
          <a:noFill/>
        </p:spPr>
      </p:pic>
      <p:pic>
        <p:nvPicPr>
          <p:cNvPr id="28675" name="Picture 3" descr="C:\Documents and Settings\User\Рабочий стол\111\вредные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44" y="857232"/>
            <a:ext cx="2357454" cy="3216942"/>
          </a:xfrm>
          <a:prstGeom prst="rect">
            <a:avLst/>
          </a:prstGeom>
          <a:noFill/>
        </p:spPr>
      </p:pic>
      <p:pic>
        <p:nvPicPr>
          <p:cNvPr id="28676" name="Picture 4" descr="C:\Documents and Settings\User\Рабочий стол\111\алкоголь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16" y="785794"/>
            <a:ext cx="2285984" cy="3435221"/>
          </a:xfrm>
          <a:prstGeom prst="rect">
            <a:avLst/>
          </a:prstGeom>
          <a:noFill/>
        </p:spPr>
      </p:pic>
      <p:pic>
        <p:nvPicPr>
          <p:cNvPr id="28677" name="Picture 5" descr="C:\Documents and Settings\User\Рабочий стол\111\шампунь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" y="4143380"/>
            <a:ext cx="3102423" cy="2714620"/>
          </a:xfrm>
          <a:prstGeom prst="rect">
            <a:avLst/>
          </a:prstGeom>
          <a:noFill/>
        </p:spPr>
      </p:pic>
      <p:pic>
        <p:nvPicPr>
          <p:cNvPr id="28678" name="Picture 6" descr="C:\Documents and Settings\User\Рабочий стол\111\маникюр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0628" y="4357694"/>
            <a:ext cx="3770953" cy="2500306"/>
          </a:xfrm>
          <a:prstGeom prst="rect">
            <a:avLst/>
          </a:prstGeom>
          <a:noFill/>
        </p:spPr>
      </p:pic>
      <p:pic>
        <p:nvPicPr>
          <p:cNvPr id="28679" name="Picture 7" descr="C:\Documents and Settings\User\Рабочий стол\111\несъедобный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28926" y="1643050"/>
            <a:ext cx="6219740" cy="4214842"/>
          </a:xfrm>
          <a:prstGeom prst="rect">
            <a:avLst/>
          </a:prstGeom>
          <a:noFill/>
        </p:spPr>
      </p:pic>
      <p:pic>
        <p:nvPicPr>
          <p:cNvPr id="28680" name="Picture 8" descr="C:\Documents and Settings\User\Рабочий стол\111\одежда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785794"/>
            <a:ext cx="5925012" cy="3857652"/>
          </a:xfrm>
          <a:prstGeom prst="rect">
            <a:avLst/>
          </a:prstGeom>
          <a:noFill/>
        </p:spPr>
      </p:pic>
      <p:pic>
        <p:nvPicPr>
          <p:cNvPr id="28681" name="Picture 9" descr="C:\Documents and Settings\User\Рабочий стол\111\телик1.jpe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43240" y="2071655"/>
            <a:ext cx="4786346" cy="4786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Documents and Settings\User\Рабочий стол\111\images1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4929189" cy="4144543"/>
          </a:xfrm>
          <a:prstGeom prst="rect">
            <a:avLst/>
          </a:prstGeom>
          <a:noFill/>
        </p:spPr>
      </p:pic>
      <p:pic>
        <p:nvPicPr>
          <p:cNvPr id="29699" name="Picture 3" descr="C:\Documents and Settings\User\Рабочий стол\111\images1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0"/>
            <a:ext cx="4286248" cy="4236691"/>
          </a:xfrm>
          <a:prstGeom prst="rect">
            <a:avLst/>
          </a:prstGeom>
          <a:noFill/>
        </p:spPr>
      </p:pic>
      <p:pic>
        <p:nvPicPr>
          <p:cNvPr id="29700" name="Picture 4" descr="C:\Documents and Settings\User\Рабочий стол\111\images14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28" y="3669546"/>
            <a:ext cx="4143372" cy="3188454"/>
          </a:xfrm>
          <a:prstGeom prst="rect">
            <a:avLst/>
          </a:prstGeom>
          <a:noFill/>
        </p:spPr>
      </p:pic>
      <p:pic>
        <p:nvPicPr>
          <p:cNvPr id="29701" name="Picture 5" descr="C:\Documents and Settings\User\Рабочий стол\111\images20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910619"/>
            <a:ext cx="5072066" cy="2947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Documents and Settings\User\Рабочий стол\111\улыбка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144000" cy="7017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000" b="1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МЫ РОЖДЕНЫ, ЧТОБ ЖИТЬ НА СВЕТЕ ДОЛГО:</a:t>
            </a:r>
          </a:p>
          <a:p>
            <a:pPr algn="ctr"/>
            <a:r>
              <a:rPr lang="ru-RU" sz="3000" b="1" cap="all" spc="0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ГРУСТИТЬ И ПЕТЬ, СМЕЯТЬСЯ И ЛЮБИТЬ.</a:t>
            </a:r>
          </a:p>
          <a:p>
            <a:pPr algn="ctr"/>
            <a:r>
              <a:rPr lang="ru-RU" sz="3000" b="1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НО, ЧТОБЫ СТАЛИ ВСЕ МЕЧТЫ ВОЗМОЖНЫ,</a:t>
            </a:r>
          </a:p>
          <a:p>
            <a:pPr algn="ctr"/>
            <a:r>
              <a:rPr lang="ru-RU" sz="3000" b="1" cap="all" spc="0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ДОЛЖНЫ МЫ ВСЕ ЗДОРОЬЕ СОХРАНИТЬ.</a:t>
            </a:r>
          </a:p>
          <a:p>
            <a:pPr algn="ctr"/>
            <a:r>
              <a:rPr lang="ru-RU" sz="3000" b="1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СПРОСИ СЕБЯ: ГОТОВ ЛИ ТЫ К РАБОТЕ –</a:t>
            </a:r>
          </a:p>
          <a:p>
            <a:pPr algn="ctr"/>
            <a:r>
              <a:rPr lang="ru-RU" sz="3000" b="1" cap="all" spc="0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АКТИВНО ДВИГАТЬСЯ И В МЕРУ ЕСТЬ И ПИТЬ?</a:t>
            </a:r>
          </a:p>
          <a:p>
            <a:pPr algn="ctr"/>
            <a:r>
              <a:rPr lang="ru-RU" sz="3000" b="1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ОТБРОСИТЬ СИГАРЕТКУ? ВЫБРОСИТЬ ОКУРОК?</a:t>
            </a:r>
          </a:p>
          <a:p>
            <a:pPr algn="ctr"/>
            <a:r>
              <a:rPr lang="ru-RU" sz="3000" b="1" cap="all" spc="0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И ТОЛЬКО ТАК ЗДОРОВЬЕ СОХРАНИТЬ.</a:t>
            </a:r>
          </a:p>
          <a:p>
            <a:pPr algn="ctr"/>
            <a:r>
              <a:rPr lang="ru-RU" sz="3000" b="1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ВЗГЛЯНИ ВОКРУГ: ПРЕКРАСНАЯ ПРИРОДА</a:t>
            </a:r>
          </a:p>
          <a:p>
            <a:pPr algn="ctr"/>
            <a:r>
              <a:rPr lang="ru-RU" sz="3000" b="1" cap="all" spc="0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НАС ПРИЗЫВАЕТ С НЕЮ В МИРЕ ЖИТЬ.</a:t>
            </a:r>
          </a:p>
          <a:p>
            <a:pPr algn="ctr"/>
            <a:r>
              <a:rPr lang="ru-RU" sz="3000" b="1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ДАЙ  РУКУ,ДРУГ! ДАВАЙ С ТОБОЙ ПОМОЖЕМ</a:t>
            </a:r>
          </a:p>
          <a:p>
            <a:pPr algn="ctr"/>
            <a:r>
              <a:rPr lang="ru-RU" sz="3000" b="1" cap="all" spc="0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ПЛАНЕТЕ ВСЕЙ ЗДОРОВЬЕ СОХРАНИТЬ.</a:t>
            </a:r>
            <a:endParaRPr lang="ru-RU" sz="3000" b="1" cap="all" spc="0" dirty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Рабочий стол\111\images4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206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КАК ПРОЖИТЬ, ЧТОБЫ НЕ СТАРЕТЬ?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71604" y="5500702"/>
            <a:ext cx="678661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ТАК НЕ БЫВАЕТ…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Светлана\Рабочий стол\7 апереля - день здоровья\images1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917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1472" y="500042"/>
            <a:ext cx="40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64291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1……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" y="1"/>
            <a:ext cx="9144000" cy="74174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1.У меня часто плохой аппетит.</a:t>
            </a:r>
          </a:p>
          <a:p>
            <a:pPr algn="ctr"/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2.После нескольких часов работы у меня начинает болеть голова.</a:t>
            </a:r>
          </a:p>
          <a:p>
            <a:pPr algn="ctr"/>
            <a:r>
              <a:rPr lang="ru-RU" sz="2800" b="1" dirty="0" smtClean="0">
                <a:ln w="50800"/>
                <a:solidFill>
                  <a:srgbClr val="FFFF00"/>
                </a:solidFill>
              </a:rPr>
              <a:t>3.Часто выгляжу усталым и подавленным, иногда 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раздражённым и угрюмым.</a:t>
            </a:r>
          </a:p>
          <a:p>
            <a:pPr algn="ctr"/>
            <a:r>
              <a:rPr lang="ru-RU" sz="2800" b="1" cap="none" spc="0" dirty="0" smtClean="0">
                <a:ln w="50800"/>
                <a:solidFill>
                  <a:srgbClr val="FFFF00"/>
                </a:solidFill>
                <a:effectLst/>
              </a:rPr>
              <a:t>4.Периодически у меня бывают </a:t>
            </a:r>
            <a:r>
              <a:rPr lang="ru-RU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серьёзные заболевания, </a:t>
            </a:r>
            <a:r>
              <a:rPr lang="ru-RU" sz="2800" b="1" cap="none" spc="0" dirty="0" smtClean="0">
                <a:ln w="50800"/>
                <a:solidFill>
                  <a:srgbClr val="FFFF00"/>
                </a:solidFill>
                <a:effectLst/>
              </a:rPr>
              <a:t>когда я вынужден </a:t>
            </a:r>
            <a:r>
              <a:rPr lang="ru-RU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несколько дней </a:t>
            </a:r>
            <a:r>
              <a:rPr lang="ru-RU" sz="2800" b="1" cap="none" spc="0" dirty="0" smtClean="0">
                <a:ln w="50800"/>
                <a:solidFill>
                  <a:srgbClr val="FFFF00"/>
                </a:solidFill>
                <a:effectLst/>
              </a:rPr>
              <a:t>оставаться в постели.</a:t>
            </a:r>
          </a:p>
          <a:p>
            <a:pPr algn="ctr"/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5.Я </a:t>
            </a:r>
            <a:r>
              <a:rPr lang="ru-RU" sz="2800" b="1" dirty="0" smtClean="0">
                <a:ln w="50800"/>
                <a:solidFill>
                  <a:srgbClr val="FFFF00"/>
                </a:solidFill>
              </a:rPr>
              <a:t>почти не занимаюсь 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спортом.</a:t>
            </a:r>
          </a:p>
          <a:p>
            <a:pPr algn="ctr"/>
            <a:r>
              <a:rPr lang="ru-RU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6.В последнее </a:t>
            </a:r>
            <a:r>
              <a:rPr lang="ru-RU" sz="2800" b="1" cap="none" spc="0" dirty="0" smtClean="0">
                <a:ln w="50800"/>
                <a:solidFill>
                  <a:srgbClr val="FFFF00"/>
                </a:solidFill>
                <a:effectLst/>
              </a:rPr>
              <a:t>время я несколько </a:t>
            </a:r>
            <a:r>
              <a:rPr lang="ru-RU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прибавил в 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весе.</a:t>
            </a:r>
          </a:p>
          <a:p>
            <a:pPr algn="ctr"/>
            <a:r>
              <a:rPr lang="ru-RU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7.У меня </a:t>
            </a:r>
            <a:r>
              <a:rPr lang="ru-RU" sz="2800" b="1" cap="none" spc="0" dirty="0" smtClean="0">
                <a:ln w="50800"/>
                <a:solidFill>
                  <a:srgbClr val="FFFF00"/>
                </a:solidFill>
                <a:effectLst/>
              </a:rPr>
              <a:t>часто кружится </a:t>
            </a:r>
            <a:r>
              <a:rPr lang="ru-RU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голова.</a:t>
            </a:r>
          </a:p>
          <a:p>
            <a:pPr algn="ctr"/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8.В настоящее время я курю.</a:t>
            </a:r>
          </a:p>
          <a:p>
            <a:pPr algn="ctr"/>
            <a:r>
              <a:rPr lang="ru-RU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9.В детстве я перенёс несколько серьёзных заболеваний.</a:t>
            </a:r>
          </a:p>
          <a:p>
            <a:pPr algn="ctr"/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10.У меня плохой сон и неприятные ощущения утром, после пробуждения.</a:t>
            </a:r>
            <a:endParaRPr lang="ru-RU" sz="280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  <a:p>
            <a:pPr algn="ctr"/>
            <a:endParaRPr lang="ru-RU" sz="28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Documents and Settings\User\Рабочий стол\111\images23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0"/>
            <a:ext cx="6143636" cy="689710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500042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/>
              <a:t>1-2 БА</a:t>
            </a:r>
            <a:r>
              <a:rPr lang="ru-RU" sz="2400" b="1" dirty="0" smtClean="0">
                <a:solidFill>
                  <a:schemeClr val="bg1"/>
                </a:solidFill>
              </a:rPr>
              <a:t>ЛЛА: НЕСМОТРЯ НА НЕКОТОРЫЕ </a:t>
            </a:r>
            <a:r>
              <a:rPr lang="ru-RU" sz="2400" b="1" dirty="0" smtClean="0"/>
              <a:t>ПРИЗНАКИ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smtClean="0"/>
              <a:t>УХУДШ</a:t>
            </a:r>
            <a:r>
              <a:rPr lang="ru-RU" sz="2400" b="1" dirty="0" smtClean="0">
                <a:solidFill>
                  <a:schemeClr val="bg1"/>
                </a:solidFill>
              </a:rPr>
              <a:t>ЕНИЯ ЗДОРОВЬЯ, ВЫ В ХОРОШЕЙ</a:t>
            </a:r>
          </a:p>
          <a:p>
            <a:pPr algn="just"/>
            <a:r>
              <a:rPr lang="ru-RU" sz="2400" b="1" dirty="0" smtClean="0"/>
              <a:t>ФОРМЕ</a:t>
            </a:r>
            <a:r>
              <a:rPr lang="ru-RU" sz="2400" b="1" dirty="0" smtClean="0">
                <a:solidFill>
                  <a:schemeClr val="bg1"/>
                </a:solidFill>
              </a:rPr>
              <a:t>. НИ В КОЕМ СЛУЧСАЕ НЕ ОСТАВЛЯЙТЕ </a:t>
            </a:r>
            <a:r>
              <a:rPr lang="ru-RU" sz="2400" b="1" dirty="0" smtClean="0"/>
              <a:t>УСИЛИЙ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smtClean="0"/>
              <a:t>ПО СОХ</a:t>
            </a:r>
            <a:r>
              <a:rPr lang="ru-RU" sz="2400" b="1" dirty="0" smtClean="0">
                <a:solidFill>
                  <a:schemeClr val="bg1"/>
                </a:solidFill>
              </a:rPr>
              <a:t>РАНЕНИЮ СВОЕГО</a:t>
            </a:r>
          </a:p>
          <a:p>
            <a:pPr algn="just"/>
            <a:r>
              <a:rPr lang="ru-RU" sz="2400" b="1" dirty="0" smtClean="0"/>
              <a:t>САМОЧ</a:t>
            </a:r>
            <a:r>
              <a:rPr lang="ru-RU" sz="2400" b="1" dirty="0" smtClean="0">
                <a:solidFill>
                  <a:schemeClr val="bg1"/>
                </a:solidFill>
              </a:rPr>
              <a:t>УВСТВИЯ.</a:t>
            </a:r>
          </a:p>
          <a:p>
            <a:pPr algn="just"/>
            <a:endParaRPr lang="ru-RU" sz="2400" b="1" dirty="0" smtClean="0">
              <a:solidFill>
                <a:schemeClr val="bg1"/>
              </a:solidFill>
            </a:endParaRPr>
          </a:p>
          <a:p>
            <a:pPr algn="just"/>
            <a:r>
              <a:rPr lang="ru-RU" sz="2400" b="1" dirty="0" smtClean="0"/>
              <a:t>3-6 БА</a:t>
            </a:r>
            <a:r>
              <a:rPr lang="ru-RU" sz="2400" b="1" dirty="0" smtClean="0">
                <a:solidFill>
                  <a:schemeClr val="bg1"/>
                </a:solidFill>
              </a:rPr>
              <a:t>ЛЛОВ: ВАШЕ ОТНОШЕНИЕ К СВОЕМУ З</a:t>
            </a:r>
            <a:r>
              <a:rPr lang="ru-RU" sz="2400" b="1" dirty="0" smtClean="0"/>
              <a:t>ДОРОВЬЮ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smtClean="0"/>
              <a:t>ТРУДН</a:t>
            </a:r>
            <a:r>
              <a:rPr lang="ru-RU" sz="2400" b="1" dirty="0" smtClean="0">
                <a:solidFill>
                  <a:schemeClr val="bg1"/>
                </a:solidFill>
              </a:rPr>
              <a:t>О НАЗВАТЬ НОРМАЛЬНЫМ.</a:t>
            </a:r>
          </a:p>
          <a:p>
            <a:pPr algn="just"/>
            <a:r>
              <a:rPr lang="ru-RU" sz="2400" b="1" dirty="0" smtClean="0"/>
              <a:t>УЖЕ </a:t>
            </a:r>
            <a:r>
              <a:rPr lang="ru-RU" sz="2400" b="1" dirty="0" smtClean="0">
                <a:solidFill>
                  <a:schemeClr val="bg1"/>
                </a:solidFill>
              </a:rPr>
              <a:t>ЧУВСТВУЕТСЯ, ЧТО ВЫ РАССТРО</a:t>
            </a:r>
            <a:r>
              <a:rPr lang="ru-RU" sz="2400" b="1" dirty="0" smtClean="0"/>
              <a:t>ИЛИ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smtClean="0"/>
              <a:t>ЕГО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smtClean="0"/>
              <a:t>ДОВОЛ</a:t>
            </a:r>
            <a:r>
              <a:rPr lang="ru-RU" sz="2400" b="1" dirty="0" smtClean="0">
                <a:solidFill>
                  <a:schemeClr val="bg1"/>
                </a:solidFill>
              </a:rPr>
              <a:t>ЬНО ОСНОВАТЕЛЬНО.</a:t>
            </a:r>
          </a:p>
          <a:p>
            <a:pPr algn="just"/>
            <a:endParaRPr lang="ru-RU" sz="2400" b="1" dirty="0" smtClean="0">
              <a:solidFill>
                <a:schemeClr val="bg1"/>
              </a:solidFill>
            </a:endParaRPr>
          </a:p>
          <a:p>
            <a:pPr algn="just"/>
            <a:r>
              <a:rPr lang="ru-RU" sz="2400" b="1" dirty="0" smtClean="0"/>
              <a:t>7-10 БА</a:t>
            </a:r>
            <a:r>
              <a:rPr lang="ru-RU" sz="2400" b="1" dirty="0" smtClean="0">
                <a:solidFill>
                  <a:schemeClr val="bg1"/>
                </a:solidFill>
              </a:rPr>
              <a:t>ЛЛОВ: КАК ВЫ УМУДРИЛИСЬ ДОВЕСТИ </a:t>
            </a:r>
            <a:r>
              <a:rPr lang="ru-RU" sz="2400" b="1" dirty="0" smtClean="0"/>
              <a:t>СЕБЯ ДО ТАКОЙ</a:t>
            </a:r>
            <a:r>
              <a:rPr lang="ru-RU" sz="2400" b="1" dirty="0" smtClean="0">
                <a:solidFill>
                  <a:schemeClr val="bg1"/>
                </a:solidFill>
              </a:rPr>
              <a:t> СТЕПЕН</a:t>
            </a:r>
            <a:r>
              <a:rPr lang="ru-RU" sz="2400" b="1" dirty="0" smtClean="0"/>
              <a:t>И</a:t>
            </a:r>
            <a:r>
              <a:rPr lang="ru-RU" sz="2400" b="1" dirty="0" smtClean="0">
                <a:solidFill>
                  <a:schemeClr val="bg1"/>
                </a:solidFill>
              </a:rPr>
              <a:t>?! УДИВИТЕЛЬНО,</a:t>
            </a:r>
          </a:p>
          <a:p>
            <a:pPr algn="just"/>
            <a:r>
              <a:rPr lang="ru-RU" sz="2400" b="1" dirty="0" smtClean="0"/>
              <a:t>ЧТО В</a:t>
            </a:r>
            <a:r>
              <a:rPr lang="ru-RU" sz="2400" b="1" dirty="0" smtClean="0">
                <a:solidFill>
                  <a:schemeClr val="bg1"/>
                </a:solidFill>
              </a:rPr>
              <a:t>Ы ЕЩЁ В </a:t>
            </a:r>
            <a:r>
              <a:rPr lang="ru-RU" sz="2400" b="1" dirty="0" smtClean="0"/>
              <a:t>С</a:t>
            </a:r>
            <a:r>
              <a:rPr lang="ru-RU" sz="2400" b="1" dirty="0" smtClean="0">
                <a:solidFill>
                  <a:schemeClr val="bg1"/>
                </a:solidFill>
              </a:rPr>
              <a:t>ОСТОЯНИИ ХОДИТЬ И РАБОТ</a:t>
            </a:r>
            <a:r>
              <a:rPr lang="ru-RU" sz="2400" b="1" dirty="0" smtClean="0"/>
              <a:t>АТЬ</a:t>
            </a:r>
            <a:r>
              <a:rPr lang="ru-RU" sz="2400" b="1" dirty="0" smtClean="0">
                <a:solidFill>
                  <a:schemeClr val="bg1"/>
                </a:solidFill>
              </a:rPr>
              <a:t>. </a:t>
            </a:r>
            <a:r>
              <a:rPr lang="ru-RU" sz="2400" b="1" dirty="0" smtClean="0"/>
              <a:t>ВАМ НЕМЕ</a:t>
            </a:r>
            <a:r>
              <a:rPr lang="ru-RU" sz="2400" b="1" dirty="0" smtClean="0">
                <a:solidFill>
                  <a:schemeClr val="bg1"/>
                </a:solidFill>
              </a:rPr>
              <a:t>ДЛЕННО Н</a:t>
            </a:r>
            <a:r>
              <a:rPr lang="ru-RU" sz="2400" b="1" dirty="0" smtClean="0"/>
              <a:t>У</a:t>
            </a:r>
            <a:r>
              <a:rPr lang="ru-RU" sz="2400" b="1" dirty="0" smtClean="0">
                <a:solidFill>
                  <a:srgbClr val="FF0000"/>
                </a:solidFill>
              </a:rPr>
              <a:t>Ж</a:t>
            </a:r>
            <a:r>
              <a:rPr lang="ru-RU" sz="2400" b="1" dirty="0" smtClean="0">
                <a:solidFill>
                  <a:schemeClr val="bg1"/>
                </a:solidFill>
              </a:rPr>
              <a:t>НО МЕНЯТЬ</a:t>
            </a:r>
          </a:p>
          <a:p>
            <a:pPr algn="just"/>
            <a:r>
              <a:rPr lang="ru-RU" sz="2400" b="1" dirty="0" smtClean="0"/>
              <a:t>СВОИ</a:t>
            </a:r>
            <a:r>
              <a:rPr lang="ru-RU" sz="2400" b="1" dirty="0" smtClean="0">
                <a:solidFill>
                  <a:schemeClr val="bg1"/>
                </a:solidFill>
              </a:rPr>
              <a:t> ПРИВЫЧКИ. </a:t>
            </a:r>
            <a:r>
              <a:rPr lang="ru-RU" sz="2400" b="1" dirty="0" smtClean="0"/>
              <a:t>И</a:t>
            </a:r>
            <a:r>
              <a:rPr lang="ru-RU" sz="2400" b="1" dirty="0" smtClean="0">
                <a:solidFill>
                  <a:schemeClr val="bg1"/>
                </a:solidFill>
              </a:rPr>
              <a:t>НАЧЕ…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Documents and Settings\User\Рабочий стол\111\images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63687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144000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ОСНОВНЫЕ ПРАВИЛА ЗДОРОВОГО ОБРАЗА ЖИЗНИ:</a:t>
            </a:r>
          </a:p>
          <a:p>
            <a:pPr algn="ctr"/>
            <a:endParaRPr lang="ru-RU" sz="4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just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1.ПРАВИЛЬНОЕ ПИТАНИЕ</a:t>
            </a:r>
          </a:p>
          <a:p>
            <a:pPr algn="just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2.СОН</a:t>
            </a:r>
          </a:p>
          <a:p>
            <a:pPr algn="just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3.АКТИВНЫЙ ОБРАЗ ЖИЗНИ</a:t>
            </a:r>
          </a:p>
          <a:p>
            <a:pPr algn="just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4.ВРЕДНЫЕ ПРИВЫЧКИ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Documents and Settings\User\Рабочий стол\111\конфетка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071670" y="0"/>
            <a:ext cx="478634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КОНФЕТКА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" y="928671"/>
            <a:ext cx="892971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1.Ращупкина Мария</a:t>
            </a:r>
          </a:p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2.Гурбанназарова </a:t>
            </a:r>
            <a:r>
              <a:rPr lang="ru-RU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Гулнабат</a:t>
            </a:r>
            <a:endParaRPr lang="ru-RU" sz="5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ru-RU" sz="5400" b="1" cap="none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3.Сахнов Роман</a:t>
            </a:r>
            <a:endParaRPr lang="ru-RU" sz="540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4.Буханов Никита</a:t>
            </a:r>
            <a:endParaRPr lang="ru-RU" sz="540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Documents and Settings\User\Рабочий стол\111\шоколад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917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357290" y="5500702"/>
            <a:ext cx="5857916" cy="10156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ШОКОЛАДКА</a:t>
            </a:r>
            <a:endParaRPr lang="ru-RU" sz="6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"/>
            <a:ext cx="8786841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1.Тарасова Мария</a:t>
            </a:r>
          </a:p>
          <a:p>
            <a:pPr algn="ctr"/>
            <a:r>
              <a:rPr lang="ru-RU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2.Романенкова Ольга</a:t>
            </a:r>
          </a:p>
          <a:p>
            <a:pPr algn="ctr"/>
            <a:r>
              <a:rPr lang="ru-RU" sz="6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3.Соловьёв Антон</a:t>
            </a:r>
          </a:p>
          <a:p>
            <a:pPr algn="ctr"/>
            <a:r>
              <a:rPr lang="ru-RU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4.Дубляж Дмитрий</a:t>
            </a:r>
            <a:endParaRPr lang="ru-RU" sz="6000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Documents and Settings\User\Рабочий стол\111\ЖЮР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0" cy="4572000"/>
          </a:xfrm>
          <a:prstGeom prst="rect">
            <a:avLst/>
          </a:prstGeom>
          <a:noFill/>
        </p:spPr>
      </p:pic>
      <p:pic>
        <p:nvPicPr>
          <p:cNvPr id="20483" name="Picture 3" descr="C:\Documents and Settings\User\Рабочий стол\111\ЖЮРИ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9242" y="3071810"/>
            <a:ext cx="5054759" cy="378619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ШАМРАЕВА Л.А. –КЛАССНЫЙ РУКОВОДИТЕЛЬ 101 ГРУППЫ;</a:t>
            </a:r>
          </a:p>
          <a:p>
            <a:pPr algn="ctr"/>
            <a:endParaRPr lang="ru-RU" sz="4400" b="1" cap="none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4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КОШКОВА С.А. –ПРЕПОДАВАТЕЛЬ МАТЕМАТИКИ;</a:t>
            </a:r>
          </a:p>
          <a:p>
            <a:pPr algn="ctr"/>
            <a:endParaRPr lang="ru-RU" sz="44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4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ГУЛЕВИЧ Е. – СТУДЕНТ 103 ГРУППЫ.</a:t>
            </a:r>
            <a:endParaRPr lang="ru-RU" sz="4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0530" y="0"/>
            <a:ext cx="726295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ПРАВИЛЬНОЕ ПИТАНИЕ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21506" name="Picture 2" descr="C:\Documents and Settings\User\Рабочий стол\111\кока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57364"/>
            <a:ext cx="4643438" cy="3402825"/>
          </a:xfrm>
          <a:prstGeom prst="rect">
            <a:avLst/>
          </a:prstGeom>
          <a:noFill/>
        </p:spPr>
      </p:pic>
      <p:pic>
        <p:nvPicPr>
          <p:cNvPr id="21507" name="Picture 3" descr="C:\Documents and Settings\User\Рабочий стол\111\газировка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785462"/>
            <a:ext cx="4572000" cy="4072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137</TotalTime>
  <Words>363</Words>
  <Application>Microsoft Office PowerPoint</Application>
  <PresentationFormat>Экран (4:3)</PresentationFormat>
  <Paragraphs>69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47</cp:revision>
  <dcterms:modified xsi:type="dcterms:W3CDTF">2012-04-20T01:11:36Z</dcterms:modified>
</cp:coreProperties>
</file>