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B44E-F1CB-4809-968E-69F28ADF3F58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7A56C-9810-4CC0-891E-D819EB644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346C4-D708-4927-97EB-7D7995F414C3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herba.msu.ru/pictures/living/betulaceae/carpinus/cordata/LP_934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8547" name="Picture 6" descr="1941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836613"/>
            <a:ext cx="4860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7" descr="enc_25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3698875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11" descr="e824k2sa8cv8djfuk_b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2357438" cy="314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3" descr="0_255f1_1f2b4295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000" y="287338"/>
            <a:ext cx="6350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4" descr="0_156b8_610cdd6e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86100"/>
            <a:ext cx="471646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8788" name="Picture 4" descr="9b6a6bb681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9812" name="Picture 4" descr="fucus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8" descr="439097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0"/>
            <a:ext cx="3995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3075"/>
            <a:ext cx="7138987" cy="723900"/>
          </a:xfrm>
        </p:spPr>
        <p:txBody>
          <a:bodyPr/>
          <a:lstStyle/>
          <a:p>
            <a:pPr eaLnBrk="1" hangingPunct="1"/>
            <a:r>
              <a:rPr lang="ru-RU" sz="4000" b="1" smtClean="0"/>
              <a:t>камбала</a:t>
            </a:r>
          </a:p>
        </p:txBody>
      </p:sp>
      <p:pic>
        <p:nvPicPr>
          <p:cNvPr id="120835" name="Picture 5" descr="grebesho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6" descr="Копия 1012540-PH012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412875"/>
            <a:ext cx="4716463" cy="3738563"/>
          </a:xfrm>
          <a:noFill/>
        </p:spPr>
      </p:pic>
      <p:pic>
        <p:nvPicPr>
          <p:cNvPr id="120837" name="Picture 7" descr="cambal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0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9"/>
          <p:cNvSpPr txBox="1">
            <a:spLocks noChangeArrowheads="1"/>
          </p:cNvSpPr>
          <p:nvPr/>
        </p:nvSpPr>
        <p:spPr bwMode="auto">
          <a:xfrm>
            <a:off x="900113" y="55895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МОРСКОЙ ГРЕБЕШОК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1859" name="Picture 7" descr="3"/>
          <p:cNvPicPr>
            <a:picLocks noChangeAspect="1" noChangeArrowheads="1"/>
          </p:cNvPicPr>
          <p:nvPr/>
        </p:nvPicPr>
        <p:blipFill>
          <a:blip r:embed="rId2" cstate="email"/>
          <a:srcRect t="27170"/>
          <a:stretch>
            <a:fillRect/>
          </a:stretch>
        </p:blipFill>
        <p:spPr bwMode="auto">
          <a:xfrm>
            <a:off x="1174750" y="3933825"/>
            <a:ext cx="7969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9" descr="6a00e54ee984f1883400e54fa34c5f8834-800wi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932363" cy="369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884" name="Picture 4" descr="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15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1" descr="0_58d6_c9a9b914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250"/>
            <a:ext cx="91440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4932" name="Picture 9" descr="0_d4_2c2968d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5956" name="Picture 7" descr="_______thumb_m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955675"/>
            <a:ext cx="838835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6980" name="Picture 4" descr="871857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213" y="0"/>
            <a:ext cx="9193213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9571" name="Picture 5" descr="IMG_06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63813"/>
            <a:ext cx="58674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6" descr="65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8350" y="0"/>
            <a:ext cx="4565650" cy="3284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8004" name="Picture 4" descr="1404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7338"/>
            <a:ext cx="9070975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9028" name="Picture 4" descr="ирщ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0052" name="Picture 4" descr="gal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910637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1076" name="Picture 4" descr="12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1800"/>
            <a:ext cx="91440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2100" name="Picture 4" descr="129960m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1187450" y="0"/>
            <a:ext cx="6038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24" name="Picture 4" descr="38530261_bfoto_ru_3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144000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4148" name="Picture 4" descr="0_1de9d_2118b86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0675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5172" name="Picture 4" descr="imgou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6196" name="Picture 5" descr="C:\Users\1\Desktop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7220" name="Picture 5" descr="C:\Users\1\Desktop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71855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0596" name="Picture 6" descr="pZ10PP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492918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46815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Эвриала 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устрашающая</a:t>
            </a:r>
          </a:p>
        </p:txBody>
      </p:sp>
      <p:pic>
        <p:nvPicPr>
          <p:cNvPr id="110598" name="Picture 8" descr="0_121fd_a2fac848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5263" y="1700213"/>
            <a:ext cx="386873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8244" name="Picture 4" descr="498149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6423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9268" name="Picture 6" descr="C:\Users\1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175"/>
            <a:ext cx="51482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7" descr="C:\Users\1\Desktop\Рисунок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0250" y="0"/>
            <a:ext cx="460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0292" name="Picture 4" descr="Pic_6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-19050"/>
            <a:ext cx="8713787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1316" name="AutoShape 5" descr="LP_934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1825" y="1524000"/>
            <a:ext cx="2800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1317" name="Picture 6" descr="C:\Users\1\Desktop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975"/>
            <a:ext cx="8904288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2340" name="Picture 5" descr="C:\Users\1\Desktop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0_26b51_ac7375cd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5" descr="0_1714a_3b4774c6_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3667" name="Picture 6" descr="57-we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17" descr="160977300002ff13a15f33f41c6e7daf11381b2e7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0"/>
            <a:ext cx="36004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4692" name="Picture 4" descr="756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0_60f2_4d54af4e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59092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5716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6740" name="Picture 4" descr="lusva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92075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камбала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Пилипенко</cp:lastModifiedBy>
  <cp:revision>2</cp:revision>
  <dcterms:created xsi:type="dcterms:W3CDTF">2012-04-13T15:02:55Z</dcterms:created>
  <dcterms:modified xsi:type="dcterms:W3CDTF">2012-04-13T15:08:32Z</dcterms:modified>
</cp:coreProperties>
</file>