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4" r:id="rId2"/>
    <p:sldId id="29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0F2E-ED91-459E-BFB0-E40CF4FCE332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8AC-85BD-4570-90AE-1DD90988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6020" name="Picture 4" descr="Cypripedium_calceo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5236" name="Picture 4" descr="0_1828_1f1d29b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6260" name="Picture 4" descr="picturecontent-pid-28a81-et-9302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152775"/>
            <a:ext cx="55800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00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4962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0_25aca_2692e853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86038"/>
            <a:ext cx="320357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7284" name="Picture 5" descr="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73363"/>
            <a:ext cx="60960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6" descr="0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1973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8308" name="Picture 4" descr="f78433f12a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8770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9331" name="Picture 4" descr="NipNip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0"/>
            <a:ext cx="43703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 descr="k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9725"/>
            <a:ext cx="1143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7" descr="1256109592_7b8215b3d3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49323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8" descr="71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32575" y="3644900"/>
            <a:ext cx="2511425" cy="321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0356" name="Picture 4" descr="Копия 47c4cc3b6c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397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Swan_goose_arp_750p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7738"/>
            <a:ext cx="471646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1380" name="Picture 4" descr="SANDHILL-CRANES-CREAMERS-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38"/>
            <a:ext cx="9144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03" name="Picture 8" descr="0_bd98_18f5aaa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0175"/>
            <a:ext cx="7812087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3427" name="Picture 4" descr="6004a7a6a1b6fe042_9633326812495365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569325" cy="6427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4452" name="Picture 4" descr="lysmata_debel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949700"/>
            <a:ext cx="52197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leander_modes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39909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big_krivetka_thumb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3924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krevet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0" y="2852738"/>
            <a:ext cx="40671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dr_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708275"/>
            <a:ext cx="28082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7044" name="Picture 4" descr="0_5ab4_b953f6d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0_16a9a_acf6ab2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63" y="0"/>
            <a:ext cx="4300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5476" name="Picture 4" descr="TrionyxwSi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6500" name="Picture 4" descr="0_1a83c_fe681150_XL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7524" name="Picture 4" descr="f_18032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99537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8547" name="Picture 6" descr="194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836613"/>
            <a:ext cx="4860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7" descr="enc_2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11" descr="e824k2sa8cv8djfuk_b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357438" cy="314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9571" name="Picture 5" descr="IMG_0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3813"/>
            <a:ext cx="58674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6" descr="65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8350" y="0"/>
            <a:ext cx="4565650" cy="3284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0596" name="Picture 6" descr="pZ10PP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49291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46815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Эвриала 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устрашающая</a:t>
            </a:r>
          </a:p>
        </p:txBody>
      </p:sp>
      <p:pic>
        <p:nvPicPr>
          <p:cNvPr id="110598" name="Picture 8" descr="0_121fd_a2fac84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1700213"/>
            <a:ext cx="38687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_26b51_ac7375c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5236" name="Picture 4" descr="0_1828_1f1d29b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6260" name="Picture 4" descr="picturecontent-pid-28a81-et-9302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152775"/>
            <a:ext cx="55800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00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4962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0_25aca_2692e853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86038"/>
            <a:ext cx="320357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7284" name="Picture 5" descr="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73363"/>
            <a:ext cx="60960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6" descr="0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1973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8" name="Picture 4" descr="163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245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2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7163" y="2771775"/>
            <a:ext cx="390683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467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4157663"/>
            <a:ext cx="27003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467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33375"/>
            <a:ext cx="2460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8308" name="Picture 4" descr="f78433f12a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8770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9331" name="Picture 4" descr="NipNip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0"/>
            <a:ext cx="43703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 descr="k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879725"/>
            <a:ext cx="1143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7" descr="1256109592_7b8215b3d3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49323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8" descr="71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32575" y="3644900"/>
            <a:ext cx="2511425" cy="321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0356" name="Picture 4" descr="Копия 47c4cc3b6c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397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 descr="Swan_goose_arp_750p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7738"/>
            <a:ext cx="471646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1380" name="Picture 4" descr="SANDHILL-CRANES-CREAMERS-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38"/>
            <a:ext cx="9144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03" name="Picture 8" descr="0_bd98_18f5aaa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0175"/>
            <a:ext cx="7812087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3427" name="Picture 4" descr="6004a7a6a1b6fe042_9633326812495365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569325" cy="6427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4452" name="Picture 4" descr="lysmata_debel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949700"/>
            <a:ext cx="52197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leander_modes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39909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big_krivetka_thumb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3924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krevet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0" y="2852738"/>
            <a:ext cx="40671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dr_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708275"/>
            <a:ext cx="28082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5476" name="Picture 4" descr="TrionyxwSi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6500" name="Picture 4" descr="0_1a83c_fe681150_XL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7524" name="Picture 4" descr="f_18032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99537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2" name="Picture 4" descr="13774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3009900"/>
            <a:ext cx="558006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231413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6" name="Picture 4" descr="0_1641_6fdd947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9" name="Picture 15" descr="0_19fb4_221cc3e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674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3" descr="0_15c50_eff49639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3638" y="3390900"/>
            <a:ext cx="41703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24" descr="0_121f8_1cc53814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77777">
            <a:off x="1619250" y="4292600"/>
            <a:ext cx="21605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5" descr="6fd23aa93a1548ff277431b66ef51c75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 cstate="email"/>
          <a:srcRect/>
          <a:stretch>
            <a:fillRect/>
          </a:stretch>
        </p:blipFill>
        <p:spPr>
          <a:xfrm rot="13648315">
            <a:off x="6771482" y="292894"/>
            <a:ext cx="947737" cy="2898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 descr="0_1151c_a8736f3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0"/>
            <a:ext cx="36353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314f74e565b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6363"/>
            <a:ext cx="421163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тощ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0"/>
            <a:ext cx="309721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s640x4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89338"/>
            <a:ext cx="41402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7" name="Picture 4" descr="r-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4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6" descr="r-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769100" y="0"/>
            <a:ext cx="2374900" cy="6858000"/>
          </a:xfrm>
          <a:noFill/>
        </p:spPr>
      </p:pic>
      <p:pic>
        <p:nvPicPr>
          <p:cNvPr id="62469" name="Picture 7" descr="post-126-11845623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2420938"/>
            <a:ext cx="48244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0_1f3a3_28d4177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9596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7" descr="0_3d8e_8996092d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411538"/>
            <a:ext cx="419893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Пилипенко</cp:lastModifiedBy>
  <cp:revision>3</cp:revision>
  <dcterms:created xsi:type="dcterms:W3CDTF">2012-04-13T14:59:21Z</dcterms:created>
  <dcterms:modified xsi:type="dcterms:W3CDTF">2012-04-13T15:12:29Z</dcterms:modified>
</cp:coreProperties>
</file>