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8A565-E736-4D9A-806B-BC03FE47298F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E4528-85C0-417B-933C-AED33643C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C:\Users\1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613" y="285750"/>
            <a:ext cx="87407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05263"/>
            <a:ext cx="6872287" cy="1295400"/>
          </a:xfrm>
        </p:spPr>
        <p:txBody>
          <a:bodyPr/>
          <a:lstStyle/>
          <a:p>
            <a:pPr eaLnBrk="1" hangingPunct="1"/>
            <a:r>
              <a:rPr lang="ru-RU" dirty="0" smtClean="0"/>
              <a:t>»</a:t>
            </a:r>
          </a:p>
        </p:txBody>
      </p:sp>
      <p:sp>
        <p:nvSpPr>
          <p:cNvPr id="3077" name="WordArt 10"/>
          <p:cNvSpPr>
            <a:spLocks noChangeArrowheads="1" noChangeShapeType="1" noTextEdit="1"/>
          </p:cNvSpPr>
          <p:nvPr/>
        </p:nvSpPr>
        <p:spPr bwMode="auto">
          <a:xfrm>
            <a:off x="755650" y="1268413"/>
            <a:ext cx="763270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6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СКАЗ </a:t>
            </a:r>
          </a:p>
          <a:p>
            <a:pPr algn="ctr"/>
            <a:r>
              <a:rPr lang="ru-RU" sz="3600" b="1" kern="10" dirty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6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 ПРИМОРЬЕ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5" descr="0_2e7ad_c043369b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1\Desktop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ie_ba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Flora-we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765175"/>
            <a:ext cx="458311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87450" y="5157788"/>
            <a:ext cx="2663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ФЛОРА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ie_ba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1246874101_fauna_by_kaelyce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765175"/>
            <a:ext cx="41402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227763" y="4868863"/>
            <a:ext cx="2520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ФАУНА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5" descr="C:\Users\1\Desktop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5" descr="C:\Users\1\Desktop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356100" cy="4624388"/>
          </a:xfrm>
        </p:spPr>
        <p:txBody>
          <a:bodyPr/>
          <a:lstStyle/>
          <a:p>
            <a:pPr eaLnBrk="1" hangingPunct="1"/>
            <a:r>
              <a:rPr lang="ru-RU" b="1" smtClean="0"/>
              <a:t>ГРАБ СЕРДЦЕЛИСТНЫЙ</a:t>
            </a:r>
          </a:p>
        </p:txBody>
      </p:sp>
      <p:pic>
        <p:nvPicPr>
          <p:cNvPr id="19460" name="Picture 4" descr="LP_9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4163" y="0"/>
            <a:ext cx="5049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76250"/>
            <a:ext cx="4325938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/>
              <a:t>ДУБ МОНГОЛЬСКИЙ</a:t>
            </a:r>
          </a:p>
        </p:txBody>
      </p:sp>
      <p:pic>
        <p:nvPicPr>
          <p:cNvPr id="20484" name="Picture 5" descr="i"/>
          <p:cNvPicPr>
            <a:picLocks noChangeAspect="1" noChangeArrowheads="1"/>
          </p:cNvPicPr>
          <p:nvPr/>
        </p:nvPicPr>
        <p:blipFill>
          <a:blip r:embed="rId2" cstate="email">
            <a:lum bright="-6000" contrast="18000"/>
          </a:blip>
          <a:srcRect/>
          <a:stretch>
            <a:fillRect/>
          </a:stretch>
        </p:blipFill>
        <p:spPr bwMode="auto">
          <a:xfrm>
            <a:off x="4140200" y="2420938"/>
            <a:ext cx="46799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275px-Quercus_mongolica_in_June_and_Octob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73238"/>
            <a:ext cx="3743325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5-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0"/>
            <a:ext cx="514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611188" y="4437063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ПИХТА</a:t>
            </a:r>
          </a:p>
        </p:txBody>
      </p:sp>
      <p:pic>
        <p:nvPicPr>
          <p:cNvPr id="21508" name="Picture 9" descr="0_25f64_9d6a366b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287338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05263"/>
            <a:ext cx="3168650" cy="2160587"/>
          </a:xfrm>
        </p:spPr>
        <p:txBody>
          <a:bodyPr/>
          <a:lstStyle/>
          <a:p>
            <a:pPr eaLnBrk="1" hangingPunct="1"/>
            <a:r>
              <a:rPr lang="ru-RU" sz="3600" smtClean="0"/>
              <a:t>Амурский бархат</a:t>
            </a:r>
          </a:p>
        </p:txBody>
      </p:sp>
      <p:pic>
        <p:nvPicPr>
          <p:cNvPr id="22532" name="Picture 5" descr="C:\Users\1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0"/>
            <a:ext cx="52197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Приморский край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5" descr="C:\Users\1\Desktop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0688" y="1028700"/>
            <a:ext cx="83010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Users\1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419475" y="5949950"/>
            <a:ext cx="5724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КЛЕНЫ РАЗНЫХ ВИДОВ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95288" y="4292600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ЧОЗЕНИЯ</a:t>
            </a:r>
          </a:p>
        </p:txBody>
      </p:sp>
      <p:sp>
        <p:nvSpPr>
          <p:cNvPr id="2458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1" name="Picture 5" descr="C:\Users\1\Desktop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0"/>
            <a:ext cx="6300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76700"/>
            <a:ext cx="8153400" cy="1790700"/>
          </a:xfrm>
        </p:spPr>
        <p:txBody>
          <a:bodyPr/>
          <a:lstStyle/>
          <a:p>
            <a:pPr eaLnBrk="1" hangingPunct="1"/>
            <a:r>
              <a:rPr lang="ru-RU" sz="3600" smtClean="0"/>
              <a:t>БЕРЁЗА</a:t>
            </a:r>
          </a:p>
        </p:txBody>
      </p:sp>
      <p:pic>
        <p:nvPicPr>
          <p:cNvPr id="25604" name="Picture 5" descr="C:\Users\1\Desktop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0"/>
            <a:ext cx="6227762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9475" y="1520825"/>
            <a:ext cx="8153400" cy="4038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95288" y="4941888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ЛИПА</a:t>
            </a:r>
          </a:p>
        </p:txBody>
      </p:sp>
      <p:pic>
        <p:nvPicPr>
          <p:cNvPr id="26629" name="Picture 6" descr="C:\Users\1\Desktop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0"/>
            <a:ext cx="72358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875" y="4652963"/>
            <a:ext cx="4105275" cy="1214437"/>
          </a:xfrm>
        </p:spPr>
        <p:txBody>
          <a:bodyPr/>
          <a:lstStyle/>
          <a:p>
            <a:pPr lvl="2" eaLnBrk="1" hangingPunct="1"/>
            <a:r>
              <a:rPr lang="ru-RU" sz="4000" smtClean="0"/>
              <a:t>ИВА</a:t>
            </a:r>
          </a:p>
        </p:txBody>
      </p:sp>
      <p:pic>
        <p:nvPicPr>
          <p:cNvPr id="27652" name="Picture 6" descr="C:\Users\1\Desktop\Рисунок6.jpg"/>
          <p:cNvPicPr>
            <a:picLocks noChangeAspect="1" noChangeArrowheads="1"/>
          </p:cNvPicPr>
          <p:nvPr/>
        </p:nvPicPr>
        <p:blipFill>
          <a:blip r:embed="rId2" cstate="email"/>
          <a:srcRect l="5299" b="-1646"/>
          <a:stretch>
            <a:fillRect/>
          </a:stretch>
        </p:blipFill>
        <p:spPr bwMode="auto">
          <a:xfrm>
            <a:off x="2339975" y="0"/>
            <a:ext cx="680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4292600"/>
            <a:ext cx="3671887" cy="1574800"/>
          </a:xfrm>
        </p:spPr>
        <p:txBody>
          <a:bodyPr/>
          <a:lstStyle/>
          <a:p>
            <a:pPr eaLnBrk="1" hangingPunct="1"/>
            <a:r>
              <a:rPr lang="ru-RU" sz="3600" b="1" smtClean="0"/>
              <a:t>СОСНА МОГИЛЬНАЯ</a:t>
            </a:r>
          </a:p>
          <a:p>
            <a:pPr eaLnBrk="1" hangingPunct="1">
              <a:buFont typeface="Wingdings" pitchFamily="2" charset="2"/>
              <a:buNone/>
            </a:pPr>
            <a:endParaRPr lang="ru-RU" sz="3600" b="1" smtClean="0"/>
          </a:p>
        </p:txBody>
      </p:sp>
      <p:pic>
        <p:nvPicPr>
          <p:cNvPr id="28675" name="Picture 4" descr="C:\Users\1\Desktop\Рисунок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0"/>
            <a:ext cx="514826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3860800"/>
            <a:ext cx="3317875" cy="2006600"/>
          </a:xfrm>
        </p:spPr>
        <p:txBody>
          <a:bodyPr/>
          <a:lstStyle/>
          <a:p>
            <a:pPr eaLnBrk="1" hangingPunct="1"/>
            <a:r>
              <a:rPr lang="ru-RU" sz="3600" smtClean="0"/>
              <a:t>Кедр корейский</a:t>
            </a:r>
          </a:p>
        </p:txBody>
      </p:sp>
      <p:pic>
        <p:nvPicPr>
          <p:cNvPr id="29700" name="Picture 6" descr="C:\Users\1\Desktop\Рисунок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C:\Users\1\Desktop\Рисунок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987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5" descr="C:\Users\1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5" descr="C:\Users\1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1\Desktop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6" descr="66390862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29153786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117532">
            <a:off x="1057275" y="5199063"/>
            <a:ext cx="57308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1\Desktop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6" descr="du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3" y="144463"/>
            <a:ext cx="35433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158550_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Users\1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9138"/>
            <a:ext cx="5046663" cy="38782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3" name="Picture 12" descr="Pic_9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052513"/>
            <a:ext cx="42291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Экран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Приморский край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Пилипенко</cp:lastModifiedBy>
  <cp:revision>7</cp:revision>
  <dcterms:modified xsi:type="dcterms:W3CDTF">2012-04-13T15:20:37Z</dcterms:modified>
</cp:coreProperties>
</file>