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6" r:id="rId8"/>
    <p:sldId id="260" r:id="rId9"/>
    <p:sldId id="267" r:id="rId10"/>
    <p:sldId id="261" r:id="rId11"/>
    <p:sldId id="268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Sergey\Desktop\&#1051;&#1072;&#1091;&#1088;&#1080;&#1090;&#1072;%20-%20&#1053;&#1086;&#1074;&#1086;&#1077;%20&#1087;&#1086;&#1082;&#1086;&#1083;&#1077;&#1085;&#1080;&#1077;%20(dj%20nariman%20mix)_mp3cut.foxcom.su__mp3cut.foxcom.su_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Sergey\Desktop\2qzTlw_T9X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96752" y="0"/>
            <a:ext cx="1184792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0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GCooperCyr" pitchFamily="34" charset="0"/>
              </a:rPr>
              <a:t>Новое поколение</a:t>
            </a:r>
            <a:endParaRPr lang="ru-RU" dirty="0">
              <a:solidFill>
                <a:srgbClr val="FF0000"/>
              </a:solidFill>
              <a:latin typeface="AGCooperCyr" pitchFamily="34" charset="0"/>
            </a:endParaRPr>
          </a:p>
        </p:txBody>
      </p:sp>
      <p:pic>
        <p:nvPicPr>
          <p:cNvPr id="8" name="Лаурита - Новое поколение (dj nariman mix)_mp3cut.foxcom.su__mp3cut.foxcom.su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 advTm="3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12" showWhenStopped="0">
                <p:cTn id="1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12000" b="1" spc="150" dirty="0" smtClean="0">
                <a:ln w="11430"/>
                <a:solidFill>
                  <a:srgbClr val="F8F8F8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2013</a:t>
            </a:r>
            <a:endParaRPr lang="ru-RU" sz="12000" b="1" spc="150" dirty="0">
              <a:ln w="11430"/>
              <a:solidFill>
                <a:srgbClr val="F8F8F8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37772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ГОД ОХРАНЫ ОКРУЖАЮЩЕЙ СРЕДЫ</a:t>
            </a:r>
            <a:endParaRPr lang="ru-RU" sz="8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Sergey\Desktop\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3069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56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43000"/>
          </a:xfrm>
        </p:spPr>
        <p:txBody>
          <a:bodyPr>
            <a:noAutofit/>
          </a:bodyPr>
          <a:lstStyle/>
          <a:p>
            <a:r>
              <a:rPr lang="ru-RU" sz="12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2014</a:t>
            </a:r>
            <a:r>
              <a:rPr lang="ru-RU" sz="12000" dirty="0" smtClean="0"/>
              <a:t> </a:t>
            </a:r>
            <a:endParaRPr lang="ru-RU" sz="1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6332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ru-RU" sz="23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412776"/>
            <a:ext cx="8229600" cy="1143000"/>
          </a:xfrm>
        </p:spPr>
        <p:txBody>
          <a:bodyPr>
            <a:noAutofit/>
          </a:bodyPr>
          <a:lstStyle/>
          <a:p>
            <a:r>
              <a:rPr lang="ru-RU" sz="1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2009</a:t>
            </a:r>
            <a:endParaRPr lang="ru-RU" sz="1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ГОД МОЛОДЁЖИ</a:t>
            </a:r>
            <a:endParaRPr lang="ru-RU" sz="8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rgey\Desktop\молодеж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8424" y="476672"/>
            <a:ext cx="9212424" cy="612626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512168"/>
          </a:xfrm>
        </p:spPr>
        <p:txBody>
          <a:bodyPr>
            <a:noAutofit/>
          </a:bodyPr>
          <a:lstStyle/>
          <a:p>
            <a:r>
              <a:rPr lang="ru-RU" sz="1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2010</a:t>
            </a:r>
            <a:endParaRPr lang="ru-RU" sz="12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140968"/>
            <a:ext cx="8229600" cy="2769171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ГОД УЧИТЕЛЯ</a:t>
            </a:r>
            <a:endParaRPr lang="ru-RU" sz="8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C:\Users\Sergey\Desktop\0_7b620_ad656972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2115616"/>
            <a:ext cx="9143999" cy="8424936"/>
          </a:xfrm>
          <a:prstGeom prst="rect">
            <a:avLst/>
          </a:prstGeom>
          <a:noFill/>
        </p:spPr>
      </p:pic>
      <p:sp>
        <p:nvSpPr>
          <p:cNvPr id="2050" name="AutoShape 2" descr="http://www.72box.ru/uploads/image/statyi/march2011/1-OCH0025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www.72box.ru/uploads/image/statyi/march2011/1-OCH0025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://www.72box.ru/uploads/image/statyi/march2011/1-OCH0025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6" name="Picture 8" descr="C:\Users\Sergey\Desktop\4121756-126bdd7d22e4a1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37756"/>
            <a:ext cx="5364088" cy="4020243"/>
          </a:xfrm>
          <a:prstGeom prst="rect">
            <a:avLst/>
          </a:prstGeom>
          <a:noFill/>
        </p:spPr>
      </p:pic>
      <p:pic>
        <p:nvPicPr>
          <p:cNvPr id="2057" name="Picture 9" descr="C:\Users\Sergey\Desktop\1333875238_kak-obustroit-svoy-rabochiy-stol-po-fen-shuy-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35488" y="0"/>
            <a:ext cx="4608512" cy="3069269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229600" cy="1143000"/>
          </a:xfrm>
        </p:spPr>
        <p:txBody>
          <a:bodyPr>
            <a:noAutofit/>
          </a:bodyPr>
          <a:lstStyle/>
          <a:p>
            <a:r>
              <a:rPr lang="ru-RU" sz="1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2011</a:t>
            </a:r>
            <a:endParaRPr lang="ru-RU" sz="1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ГОД РОССИЙСКОЙ КОСМОНАВТИКИ</a:t>
            </a:r>
            <a:endParaRPr lang="ru-RU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Sergey\Desktop\a76247967adYhI6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3555" name="Picture 3" descr="C:\Users\Sergey\Desktop\W0201310096049982430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0"/>
            <a:ext cx="2792096" cy="278092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1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2012</a:t>
            </a:r>
            <a:endParaRPr lang="ru-RU" sz="12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348880"/>
            <a:ext cx="8229600" cy="4309939"/>
          </a:xfrm>
        </p:spPr>
        <p:txBody>
          <a:bodyPr>
            <a:normAutofit fontScale="85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ГОД </a:t>
            </a:r>
          </a:p>
          <a:p>
            <a:pPr algn="ctr">
              <a:buNone/>
            </a:pPr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СЕМЬИ </a:t>
            </a:r>
          </a:p>
          <a:p>
            <a:pPr algn="ctr">
              <a:buNone/>
            </a:pPr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</a:p>
          <a:p>
            <a:pPr algn="ctr">
              <a:buNone/>
            </a:pPr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ИСТОРИИ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Sergey\Desktop\hg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2777" y="2276872"/>
            <a:ext cx="6111224" cy="4581128"/>
          </a:xfrm>
          <a:prstGeom prst="rect">
            <a:avLst/>
          </a:prstGeom>
          <a:noFill/>
        </p:spPr>
      </p:pic>
      <p:pic>
        <p:nvPicPr>
          <p:cNvPr id="24579" name="Picture 3" descr="C:\Users\Sergey\Desktop\61861441_1279881581_45107561_history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718792" cy="292494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163</TotalTime>
  <Words>25</Words>
  <Application>Microsoft Office PowerPoint</Application>
  <PresentationFormat>Экран (4:3)</PresentationFormat>
  <Paragraphs>16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Новое поколение</vt:lpstr>
      <vt:lpstr>2009</vt:lpstr>
      <vt:lpstr>Слайд 3</vt:lpstr>
      <vt:lpstr>2010</vt:lpstr>
      <vt:lpstr>Слайд 5</vt:lpstr>
      <vt:lpstr>2011</vt:lpstr>
      <vt:lpstr>Слайд 7</vt:lpstr>
      <vt:lpstr>2012</vt:lpstr>
      <vt:lpstr>Слайд 9</vt:lpstr>
      <vt:lpstr>2013</vt:lpstr>
      <vt:lpstr>Слайд 11</vt:lpstr>
      <vt:lpstr>2014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Новое поколение</dc:title>
  <dc:creator>Sergey</dc:creator>
  <cp:lastModifiedBy>Sergey</cp:lastModifiedBy>
  <cp:revision>18</cp:revision>
  <dcterms:created xsi:type="dcterms:W3CDTF">2014-01-16T04:21:35Z</dcterms:created>
  <dcterms:modified xsi:type="dcterms:W3CDTF">2014-01-16T09:01:16Z</dcterms:modified>
</cp:coreProperties>
</file>