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F094-9864-4E7D-AF2E-D807343F209C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B562-E528-4A0D-9A74-9D41225AE1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F094-9864-4E7D-AF2E-D807343F209C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B562-E528-4A0D-9A74-9D41225AE1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F094-9864-4E7D-AF2E-D807343F209C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B562-E528-4A0D-9A74-9D41225AE1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F094-9864-4E7D-AF2E-D807343F209C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B562-E528-4A0D-9A74-9D41225AE1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F094-9864-4E7D-AF2E-D807343F209C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B562-E528-4A0D-9A74-9D41225AE1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F094-9864-4E7D-AF2E-D807343F209C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B562-E528-4A0D-9A74-9D41225AE1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F094-9864-4E7D-AF2E-D807343F209C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B562-E528-4A0D-9A74-9D41225AE1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F094-9864-4E7D-AF2E-D807343F209C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B562-E528-4A0D-9A74-9D41225AE1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F094-9864-4E7D-AF2E-D807343F209C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B562-E528-4A0D-9A74-9D41225AE1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F094-9864-4E7D-AF2E-D807343F209C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B562-E528-4A0D-9A74-9D41225AE1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F094-9864-4E7D-AF2E-D807343F209C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B562-E528-4A0D-9A74-9D41225AE1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45F094-9864-4E7D-AF2E-D807343F209C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DFB562-E528-4A0D-9A74-9D41225AE1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052545"/>
            <a:ext cx="8208912" cy="88211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Будущее</a:t>
            </a:r>
            <a:r>
              <a:rPr lang="ru-RU" dirty="0"/>
              <a:t>, к которому мы стремимся, рождается из непобедимого человеческого свойства - умения мечтать и </a:t>
            </a:r>
            <a:r>
              <a:rPr lang="ru-RU" dirty="0" smtClean="0"/>
              <a:t>любить.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(</a:t>
            </a:r>
            <a:r>
              <a:rPr lang="ru-RU" dirty="0" err="1"/>
              <a:t>К.Паустовский</a:t>
            </a:r>
            <a:r>
              <a:rPr lang="ru-RU" dirty="0"/>
              <a:t>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err="1" smtClean="0"/>
              <a:t>А.Грин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Алые паруса»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40578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148"/>
            <a:ext cx="2857500" cy="1933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38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217" y="1484784"/>
            <a:ext cx="1743075" cy="283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Александр Грин создал удивительную книгу о том, как сбываются мечты. История, рассказанная в ней, похожа на парусный корабль - она сочетает в себе реальность и совершенно неземную летящую красоту.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55160" y="4653136"/>
            <a:ext cx="6948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«Я понял одну простую истину; она состоит в том, чтобы делать чудеса своими руками», - А. Грин. Никто не обещает, что это будет легко и просто, но эта жизнь, проходящая  в достижении желаемого, будет насыщенной событиями и незабываемыми встречами. Она, уж точно, не будет скучной.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40968"/>
            <a:ext cx="189547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9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28638"/>
            <a:ext cx="2857500" cy="1933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32403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Жизнь самого Александра Гриневского часто была наполнена горестями и неудачами, казалось бы, больше располагающими к скептическому и недоброжелательному взгляду на жизнь. </a:t>
            </a:r>
          </a:p>
          <a:p>
            <a:r>
              <a:rPr lang="ru-RU" dirty="0" smtClean="0"/>
              <a:t>Но вопреки всему – этот самый романтичный из романтиков подарил нам свои чудесные книги, даже названия которых звучат, как далёкая и прекрасная музыка: «Бегущая по волнам», «Блистающий мир», «Алые паруса».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714624"/>
            <a:ext cx="1306552" cy="1866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626" y="3330611"/>
            <a:ext cx="1311653" cy="1856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3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38" y="332656"/>
            <a:ext cx="28575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4597"/>
            <a:ext cx="309562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314096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Повесть-феерия «Алые паруса» - самое известное произведение Александра Грина. Он обдумывал и писал эту «просвеченную насквозь, как утренним солнцем» светлую книгу в голодном и суровом революционном Петрограде.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39" y="4580002"/>
            <a:ext cx="2689800" cy="201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1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Как назывался корабль капитан Грэя с алыми парусами? </a:t>
            </a:r>
          </a:p>
          <a:p>
            <a:r>
              <a:rPr lang="ru-RU" dirty="0" smtClean="0"/>
              <a:t>  «Сюрприз»</a:t>
            </a:r>
          </a:p>
          <a:p>
            <a:r>
              <a:rPr lang="ru-RU" dirty="0" smtClean="0"/>
              <a:t>  «Привет»</a:t>
            </a:r>
          </a:p>
          <a:p>
            <a:r>
              <a:rPr lang="ru-RU" dirty="0" smtClean="0"/>
              <a:t>  «Сувенир»</a:t>
            </a:r>
          </a:p>
          <a:p>
            <a:r>
              <a:rPr lang="ru-RU" dirty="0" smtClean="0"/>
              <a:t>  «Секрет»</a:t>
            </a:r>
          </a:p>
          <a:p>
            <a:r>
              <a:rPr lang="ru-RU" dirty="0" smtClean="0"/>
              <a:t>  «Бриз»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04864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Как назывался первый сборник рассказов Грина? </a:t>
            </a:r>
          </a:p>
          <a:p>
            <a:r>
              <a:rPr lang="ru-RU" dirty="0" smtClean="0"/>
              <a:t>  «Шапка-невидимка»</a:t>
            </a:r>
          </a:p>
          <a:p>
            <a:r>
              <a:rPr lang="ru-RU" dirty="0" smtClean="0"/>
              <a:t>  «Город Зеро»</a:t>
            </a:r>
          </a:p>
          <a:p>
            <a:r>
              <a:rPr lang="ru-RU" dirty="0" smtClean="0"/>
              <a:t>  «Большие пожары»</a:t>
            </a:r>
          </a:p>
          <a:p>
            <a:r>
              <a:rPr lang="ru-RU" dirty="0" smtClean="0"/>
              <a:t>  «Человек-невидимка»</a:t>
            </a:r>
          </a:p>
          <a:p>
            <a:r>
              <a:rPr lang="ru-RU" dirty="0" smtClean="0"/>
              <a:t>  «Золотая цепь»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1840" y="4221088"/>
            <a:ext cx="8436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А. Грин определил жанр книги «Алые паруса» как «повесть-феерия». Феерия - это… </a:t>
            </a:r>
          </a:p>
          <a:p>
            <a:r>
              <a:rPr lang="ru-RU" dirty="0" smtClean="0"/>
              <a:t>  Морское путешествие</a:t>
            </a:r>
          </a:p>
          <a:p>
            <a:r>
              <a:rPr lang="ru-RU" dirty="0" smtClean="0"/>
              <a:t>  Успешный проект</a:t>
            </a:r>
          </a:p>
          <a:p>
            <a:r>
              <a:rPr lang="ru-RU" dirty="0" smtClean="0"/>
              <a:t>  Волшебное, сказочное зрелище</a:t>
            </a:r>
          </a:p>
          <a:p>
            <a:r>
              <a:rPr lang="ru-RU" dirty="0" smtClean="0"/>
              <a:t>  Исполнение желаний</a:t>
            </a:r>
          </a:p>
          <a:p>
            <a:r>
              <a:rPr lang="ru-RU" dirty="0" smtClean="0"/>
              <a:t>  Чудесное превращение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13407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13407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«СЕКРЕТ»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316069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ШАПКА-НЕВИДИМКА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508518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Волшебное, сказочное зрелище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3049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381" y="2529215"/>
            <a:ext cx="98107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998" y="5429250"/>
            <a:ext cx="10668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11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 Выберите из списка город, придуманный А. Грином </a:t>
            </a:r>
          </a:p>
          <a:p>
            <a:r>
              <a:rPr lang="ru-RU" dirty="0" smtClean="0"/>
              <a:t>  Гель-Лью</a:t>
            </a:r>
          </a:p>
          <a:p>
            <a:r>
              <a:rPr lang="ru-RU" dirty="0" smtClean="0"/>
              <a:t>  Гель-</a:t>
            </a:r>
            <a:r>
              <a:rPr lang="ru-RU" dirty="0" err="1" smtClean="0"/>
              <a:t>Гью</a:t>
            </a:r>
            <a:endParaRPr lang="ru-RU" dirty="0" smtClean="0"/>
          </a:p>
          <a:p>
            <a:r>
              <a:rPr lang="ru-RU" dirty="0" smtClean="0"/>
              <a:t>  </a:t>
            </a:r>
            <a:r>
              <a:rPr lang="ru-RU" dirty="0" err="1" smtClean="0"/>
              <a:t>Зорбаган</a:t>
            </a:r>
            <a:endParaRPr lang="ru-RU" dirty="0" smtClean="0"/>
          </a:p>
          <a:p>
            <a:r>
              <a:rPr lang="ru-RU" dirty="0" smtClean="0"/>
              <a:t>  </a:t>
            </a:r>
            <a:r>
              <a:rPr lang="ru-RU" dirty="0" err="1" smtClean="0"/>
              <a:t>Гуртон</a:t>
            </a:r>
            <a:endParaRPr lang="ru-RU" dirty="0" smtClean="0"/>
          </a:p>
          <a:p>
            <a:r>
              <a:rPr lang="ru-RU" dirty="0" smtClean="0"/>
              <a:t>  Лью-Гель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1009" y="2060848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 В Феодосии во время фестиваля «Встречи в </a:t>
            </a:r>
            <a:r>
              <a:rPr lang="ru-RU" dirty="0" err="1" smtClean="0"/>
              <a:t>Зурбагане</a:t>
            </a:r>
            <a:r>
              <a:rPr lang="ru-RU" dirty="0" smtClean="0"/>
              <a:t>» к берегу приплывает яхта под алыми парусами. В каком городе на Праздник окончания школы приплывает корабль под алыми парусами? </a:t>
            </a:r>
          </a:p>
          <a:p>
            <a:r>
              <a:rPr lang="ru-RU" dirty="0" smtClean="0"/>
              <a:t>  В Москве</a:t>
            </a:r>
          </a:p>
          <a:p>
            <a:r>
              <a:rPr lang="ru-RU" dirty="0" smtClean="0"/>
              <a:t>  В Ялте</a:t>
            </a:r>
          </a:p>
          <a:p>
            <a:r>
              <a:rPr lang="ru-RU" dirty="0" smtClean="0"/>
              <a:t>  В Кирове</a:t>
            </a:r>
          </a:p>
          <a:p>
            <a:r>
              <a:rPr lang="ru-RU" dirty="0" smtClean="0"/>
              <a:t>  В Санкт-Петербурге</a:t>
            </a:r>
          </a:p>
          <a:p>
            <a:r>
              <a:rPr lang="ru-RU" dirty="0" smtClean="0"/>
              <a:t>  В Коктебеле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653136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6. Какая профессия была у </a:t>
            </a:r>
            <a:r>
              <a:rPr lang="ru-RU" dirty="0" err="1" smtClean="0"/>
              <a:t>Лонгрена</a:t>
            </a:r>
            <a:r>
              <a:rPr lang="ru-RU" dirty="0" smtClean="0"/>
              <a:t> - отца </a:t>
            </a:r>
            <a:r>
              <a:rPr lang="ru-RU" dirty="0" err="1" smtClean="0"/>
              <a:t>Ассоль</a:t>
            </a:r>
            <a:r>
              <a:rPr lang="ru-RU" dirty="0" smtClean="0"/>
              <a:t>? </a:t>
            </a:r>
          </a:p>
          <a:p>
            <a:r>
              <a:rPr lang="ru-RU" dirty="0" smtClean="0"/>
              <a:t>  Он был угольщиком</a:t>
            </a:r>
          </a:p>
          <a:p>
            <a:r>
              <a:rPr lang="ru-RU" dirty="0" smtClean="0"/>
              <a:t>  Он был рыбаком</a:t>
            </a:r>
          </a:p>
          <a:p>
            <a:r>
              <a:rPr lang="ru-RU" dirty="0" smtClean="0"/>
              <a:t>  Он изготавливал игрушки</a:t>
            </a:r>
          </a:p>
          <a:p>
            <a:r>
              <a:rPr lang="ru-RU" dirty="0" smtClean="0"/>
              <a:t>  Он был капитаном корабля</a:t>
            </a:r>
          </a:p>
          <a:p>
            <a:r>
              <a:rPr lang="ru-RU" dirty="0" smtClean="0"/>
              <a:t>  Он был музыкантом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07591" y="881137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Гель-</a:t>
            </a:r>
            <a:r>
              <a:rPr lang="ru-RU" dirty="0" err="1" smtClean="0"/>
              <a:t>Гью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84816" y="3244334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В Санкт-Петербурге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79350" y="5522178"/>
            <a:ext cx="293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Он изготавливал игрушки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17032"/>
            <a:ext cx="204787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80" y="476672"/>
            <a:ext cx="17621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54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7. Кто первым рассказал </a:t>
            </a:r>
            <a:r>
              <a:rPr lang="ru-RU" dirty="0" err="1" smtClean="0"/>
              <a:t>Ассоль</a:t>
            </a:r>
            <a:r>
              <a:rPr lang="ru-RU" dirty="0" smtClean="0"/>
              <a:t> про Алые паруса? </a:t>
            </a:r>
          </a:p>
          <a:p>
            <a:r>
              <a:rPr lang="ru-RU" dirty="0" smtClean="0"/>
              <a:t>  Никто - она прочитала об этом в книжке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Лонгрен</a:t>
            </a:r>
            <a:r>
              <a:rPr lang="ru-RU" dirty="0" smtClean="0"/>
              <a:t>, её отец</a:t>
            </a:r>
          </a:p>
          <a:p>
            <a:r>
              <a:rPr lang="ru-RU" dirty="0" smtClean="0"/>
              <a:t>  Никто - она сама придумала эту легенду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Эгль</a:t>
            </a:r>
            <a:r>
              <a:rPr lang="ru-RU" dirty="0" smtClean="0"/>
              <a:t>, собиратель сказок</a:t>
            </a:r>
          </a:p>
          <a:p>
            <a:r>
              <a:rPr lang="ru-RU" dirty="0" smtClean="0"/>
              <a:t>  Никто - она увидела это во сне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0992" y="2132856"/>
            <a:ext cx="8693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8. Что увидел Артур Грэй в библиотеке замка – и это помогло ему понять себя? </a:t>
            </a:r>
          </a:p>
          <a:p>
            <a:r>
              <a:rPr lang="ru-RU" dirty="0" smtClean="0"/>
              <a:t>  Картину художника-мариниста</a:t>
            </a:r>
          </a:p>
          <a:p>
            <a:r>
              <a:rPr lang="ru-RU" dirty="0" smtClean="0"/>
              <a:t>  Старинный глобус</a:t>
            </a:r>
          </a:p>
          <a:p>
            <a:r>
              <a:rPr lang="ru-RU" dirty="0" smtClean="0"/>
              <a:t>  Книгу на таинственном языке</a:t>
            </a:r>
          </a:p>
          <a:p>
            <a:r>
              <a:rPr lang="ru-RU" dirty="0" smtClean="0"/>
              <a:t>  Компас</a:t>
            </a:r>
          </a:p>
          <a:p>
            <a:r>
              <a:rPr lang="ru-RU" dirty="0" smtClean="0"/>
              <a:t>  Модель парусного корабля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0992" y="4274070"/>
            <a:ext cx="8693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9. Что было написано на двух старинных бочках с вином, которые были зарыты в винном погребе замка? </a:t>
            </a:r>
          </a:p>
          <a:p>
            <a:r>
              <a:rPr lang="ru-RU" dirty="0" smtClean="0"/>
              <a:t>  «Меня никто не выпьет»</a:t>
            </a:r>
          </a:p>
          <a:p>
            <a:r>
              <a:rPr lang="ru-RU" dirty="0" smtClean="0"/>
              <a:t>  «Проверьте срок годности»</a:t>
            </a:r>
          </a:p>
          <a:p>
            <a:r>
              <a:rPr lang="ru-RU" dirty="0" smtClean="0"/>
              <a:t>  «Вишнёвые сливки»</a:t>
            </a:r>
          </a:p>
          <a:p>
            <a:r>
              <a:rPr lang="ru-RU" dirty="0" smtClean="0"/>
              <a:t>  «Меня выпьет Грэй»</a:t>
            </a:r>
          </a:p>
          <a:p>
            <a:r>
              <a:rPr lang="ru-RU" dirty="0" smtClean="0"/>
              <a:t>  «Выпить в море»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1065775"/>
            <a:ext cx="2810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Эгль</a:t>
            </a:r>
            <a:r>
              <a:rPr lang="ru-RU" dirty="0" smtClean="0"/>
              <a:t>, собиратель сказок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63458" y="3059668"/>
            <a:ext cx="349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Картину художника-мариниста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32524" y="5445224"/>
            <a:ext cx="2361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«Меня выпьет Грэй»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33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10. Где капитан Грэй отыскал шёлк для алых парусов? </a:t>
            </a:r>
          </a:p>
          <a:p>
            <a:r>
              <a:rPr lang="ru-RU" dirty="0" smtClean="0"/>
              <a:t>  Шёлк был прислан ему в подарок неизвестным человеком</a:t>
            </a:r>
          </a:p>
          <a:p>
            <a:r>
              <a:rPr lang="ru-RU" dirty="0" smtClean="0"/>
              <a:t>  В </a:t>
            </a:r>
            <a:r>
              <a:rPr lang="ru-RU" dirty="0" err="1" smtClean="0"/>
              <a:t>Каперне</a:t>
            </a:r>
            <a:r>
              <a:rPr lang="ru-RU" dirty="0" smtClean="0"/>
              <a:t> у трактирщика</a:t>
            </a:r>
          </a:p>
          <a:p>
            <a:r>
              <a:rPr lang="ru-RU" dirty="0" smtClean="0"/>
              <a:t>  Он привёз его из заморских стран</a:t>
            </a:r>
          </a:p>
          <a:p>
            <a:r>
              <a:rPr lang="ru-RU" dirty="0" smtClean="0"/>
              <a:t>  В </a:t>
            </a:r>
            <a:r>
              <a:rPr lang="ru-RU" dirty="0" err="1" smtClean="0"/>
              <a:t>Лиссе</a:t>
            </a:r>
            <a:r>
              <a:rPr lang="ru-RU" dirty="0" smtClean="0"/>
              <a:t> в одной из торговых лавок</a:t>
            </a:r>
          </a:p>
          <a:p>
            <a:r>
              <a:rPr lang="ru-RU" dirty="0" smtClean="0"/>
              <a:t>  Он случайно нашёл его в старинном сундуке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24733" y="1065803"/>
            <a:ext cx="3951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Лиссе</a:t>
            </a:r>
            <a:r>
              <a:rPr lang="ru-RU" dirty="0" smtClean="0"/>
              <a:t> в одной из торговых лавок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3140968"/>
            <a:ext cx="3375736" cy="2544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99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08902" cy="549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7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</TotalTime>
  <Words>625</Words>
  <Application>Microsoft Office PowerPoint</Application>
  <PresentationFormat>Экран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 А.Грин «Алые паруса»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А.Грин «Алые паруса» </dc:title>
  <dc:creator>Admin</dc:creator>
  <cp:lastModifiedBy>Admin</cp:lastModifiedBy>
  <cp:revision>19</cp:revision>
  <dcterms:created xsi:type="dcterms:W3CDTF">2014-03-30T17:07:11Z</dcterms:created>
  <dcterms:modified xsi:type="dcterms:W3CDTF">2014-03-31T15:37:54Z</dcterms:modified>
</cp:coreProperties>
</file>