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6D3C2-E151-4697-9ED8-585D1135A54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B39E6E-688C-4F86-A7B4-D624F874494E}">
      <dgm:prSet phldrT="[Текст]" custT="1"/>
      <dgm:spPr/>
      <dgm:t>
        <a:bodyPr/>
        <a:lstStyle/>
        <a:p>
          <a:r>
            <a:rPr lang="ru-RU" sz="2000" dirty="0" smtClean="0"/>
            <a:t>технологии</a:t>
          </a:r>
          <a:endParaRPr lang="ru-RU" sz="2000" dirty="0"/>
        </a:p>
      </dgm:t>
    </dgm:pt>
    <dgm:pt modelId="{85458740-AFC0-4297-B658-62C2C2804AAE}" type="sibTrans" cxnId="{63324C3F-97A8-4E84-8832-8CC6D371DF6F}">
      <dgm:prSet/>
      <dgm:spPr/>
      <dgm:t>
        <a:bodyPr/>
        <a:lstStyle/>
        <a:p>
          <a:endParaRPr lang="ru-RU"/>
        </a:p>
      </dgm:t>
    </dgm:pt>
    <dgm:pt modelId="{A6A6231F-F7A6-4046-960B-17587C39B07E}" type="parTrans" cxnId="{63324C3F-97A8-4E84-8832-8CC6D371DF6F}">
      <dgm:prSet/>
      <dgm:spPr/>
      <dgm:t>
        <a:bodyPr/>
        <a:lstStyle/>
        <a:p>
          <a:endParaRPr lang="ru-RU"/>
        </a:p>
      </dgm:t>
    </dgm:pt>
    <dgm:pt modelId="{C3663746-709E-42DE-9D41-4A2C4615C0B8}">
      <dgm:prSet custT="1"/>
      <dgm:spPr/>
      <dgm:t>
        <a:bodyPr/>
        <a:lstStyle/>
        <a:p>
          <a:r>
            <a:rPr lang="ru-RU" sz="2000" dirty="0" err="1" smtClean="0"/>
            <a:t>Технлогия</a:t>
          </a:r>
          <a:r>
            <a:rPr lang="ru-RU" sz="2000" dirty="0" smtClean="0"/>
            <a:t> проблемного обучения</a:t>
          </a:r>
          <a:endParaRPr lang="ru-RU" sz="2000" dirty="0"/>
        </a:p>
      </dgm:t>
    </dgm:pt>
    <dgm:pt modelId="{274214FE-9933-46B5-BA7B-BA42B753DEAF}" type="parTrans" cxnId="{8A4007D2-2232-4EE0-BB26-184FCA0F80FC}">
      <dgm:prSet/>
      <dgm:spPr/>
      <dgm:t>
        <a:bodyPr/>
        <a:lstStyle/>
        <a:p>
          <a:endParaRPr lang="ru-RU"/>
        </a:p>
      </dgm:t>
    </dgm:pt>
    <dgm:pt modelId="{1A7885D1-91F1-4955-BCBC-B133CB239B3D}" type="sibTrans" cxnId="{8A4007D2-2232-4EE0-BB26-184FCA0F80FC}">
      <dgm:prSet/>
      <dgm:spPr/>
      <dgm:t>
        <a:bodyPr/>
        <a:lstStyle/>
        <a:p>
          <a:endParaRPr lang="ru-RU"/>
        </a:p>
      </dgm:t>
    </dgm:pt>
    <dgm:pt modelId="{1C9FC302-0A64-4964-A9CD-3EE483756E0F}">
      <dgm:prSet custT="1"/>
      <dgm:spPr/>
      <dgm:t>
        <a:bodyPr/>
        <a:lstStyle/>
        <a:p>
          <a:r>
            <a:rPr lang="ru-RU" sz="2000" dirty="0" smtClean="0"/>
            <a:t>Технология критического мышления</a:t>
          </a:r>
          <a:endParaRPr lang="ru-RU" sz="2000" dirty="0"/>
        </a:p>
      </dgm:t>
    </dgm:pt>
    <dgm:pt modelId="{F4707FAC-4F28-49EC-9709-CCED33B16A9F}" type="parTrans" cxnId="{D03ABE2E-1059-4D35-882F-BF041E20E966}">
      <dgm:prSet/>
      <dgm:spPr/>
      <dgm:t>
        <a:bodyPr/>
        <a:lstStyle/>
        <a:p>
          <a:endParaRPr lang="ru-RU"/>
        </a:p>
      </dgm:t>
    </dgm:pt>
    <dgm:pt modelId="{7CCF5766-34DD-45B1-BFD0-26090D8FB92B}" type="sibTrans" cxnId="{D03ABE2E-1059-4D35-882F-BF041E20E966}">
      <dgm:prSet/>
      <dgm:spPr/>
      <dgm:t>
        <a:bodyPr/>
        <a:lstStyle/>
        <a:p>
          <a:endParaRPr lang="ru-RU"/>
        </a:p>
      </dgm:t>
    </dgm:pt>
    <dgm:pt modelId="{EF97BCB2-B7D8-4686-8170-D8DAD8C8F585}">
      <dgm:prSet custT="1"/>
      <dgm:spPr/>
      <dgm:t>
        <a:bodyPr/>
        <a:lstStyle/>
        <a:p>
          <a:r>
            <a:rPr lang="ru-RU" sz="2000" dirty="0" smtClean="0"/>
            <a:t>Технология «</a:t>
          </a:r>
          <a:r>
            <a:rPr lang="ru-RU" sz="2000" dirty="0" err="1" smtClean="0"/>
            <a:t>Портфолио</a:t>
          </a:r>
          <a:r>
            <a:rPr lang="ru-RU" sz="2000" dirty="0" smtClean="0"/>
            <a:t>»</a:t>
          </a:r>
          <a:endParaRPr lang="ru-RU" sz="5700" dirty="0"/>
        </a:p>
      </dgm:t>
    </dgm:pt>
    <dgm:pt modelId="{42806AA7-F5B7-4E50-9DA2-0AAB4392A315}" type="parTrans" cxnId="{4BA15B0C-AD03-4C99-A838-16615339CEC0}">
      <dgm:prSet/>
      <dgm:spPr/>
      <dgm:t>
        <a:bodyPr/>
        <a:lstStyle/>
        <a:p>
          <a:endParaRPr lang="ru-RU"/>
        </a:p>
      </dgm:t>
    </dgm:pt>
    <dgm:pt modelId="{D69A6263-9A25-481A-A79F-85C2CF5DC20D}" type="sibTrans" cxnId="{4BA15B0C-AD03-4C99-A838-16615339CEC0}">
      <dgm:prSet/>
      <dgm:spPr/>
      <dgm:t>
        <a:bodyPr/>
        <a:lstStyle/>
        <a:p>
          <a:endParaRPr lang="ru-RU"/>
        </a:p>
      </dgm:t>
    </dgm:pt>
    <dgm:pt modelId="{BF8466B5-C4D4-42AB-BC1D-77A18830D83E}">
      <dgm:prSet custT="1"/>
      <dgm:spPr/>
      <dgm:t>
        <a:bodyPr/>
        <a:lstStyle/>
        <a:p>
          <a:r>
            <a:rPr lang="ru-RU" sz="2000" dirty="0" smtClean="0"/>
            <a:t>Компьютерная технология</a:t>
          </a:r>
          <a:endParaRPr lang="ru-RU" sz="2000" dirty="0"/>
        </a:p>
      </dgm:t>
    </dgm:pt>
    <dgm:pt modelId="{CC046A92-34EA-4FE9-A0C5-BBD834B4EB1A}" type="parTrans" cxnId="{59CE94C1-6A3F-409D-9D19-27F6CB1D62CC}">
      <dgm:prSet/>
      <dgm:spPr/>
      <dgm:t>
        <a:bodyPr/>
        <a:lstStyle/>
        <a:p>
          <a:endParaRPr lang="ru-RU"/>
        </a:p>
      </dgm:t>
    </dgm:pt>
    <dgm:pt modelId="{49FEE6BF-0743-4517-9541-A0D75309489E}" type="sibTrans" cxnId="{59CE94C1-6A3F-409D-9D19-27F6CB1D62CC}">
      <dgm:prSet/>
      <dgm:spPr/>
      <dgm:t>
        <a:bodyPr/>
        <a:lstStyle/>
        <a:p>
          <a:endParaRPr lang="ru-RU"/>
        </a:p>
      </dgm:t>
    </dgm:pt>
    <dgm:pt modelId="{C4BD85B7-0B6D-4573-92AF-D7FC8F6813D8}" type="pres">
      <dgm:prSet presAssocID="{D136D3C2-E151-4697-9ED8-585D1135A54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33662E-C471-4241-8228-FE8939FFD075}" type="pres">
      <dgm:prSet presAssocID="{D136D3C2-E151-4697-9ED8-585D1135A542}" presName="matrix" presStyleCnt="0"/>
      <dgm:spPr/>
    </dgm:pt>
    <dgm:pt modelId="{ADFFB963-9154-400B-BEE5-5C15C2CE0E3A}" type="pres">
      <dgm:prSet presAssocID="{D136D3C2-E151-4697-9ED8-585D1135A542}" presName="tile1" presStyleLbl="node1" presStyleIdx="0" presStyleCnt="4" custLinFactNeighborX="0" custLinFactNeighborY="0"/>
      <dgm:spPr/>
      <dgm:t>
        <a:bodyPr/>
        <a:lstStyle/>
        <a:p>
          <a:endParaRPr lang="ru-RU"/>
        </a:p>
      </dgm:t>
    </dgm:pt>
    <dgm:pt modelId="{2415FC74-FD2E-4B77-97B1-1A31530B39CF}" type="pres">
      <dgm:prSet presAssocID="{D136D3C2-E151-4697-9ED8-585D1135A54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CD3AB-2579-453D-845F-F334D8DE1CB2}" type="pres">
      <dgm:prSet presAssocID="{D136D3C2-E151-4697-9ED8-585D1135A542}" presName="tile2" presStyleLbl="node1" presStyleIdx="1" presStyleCnt="4" custLinFactNeighborX="-662" custLinFactNeighborY="-3333"/>
      <dgm:spPr/>
      <dgm:t>
        <a:bodyPr/>
        <a:lstStyle/>
        <a:p>
          <a:endParaRPr lang="ru-RU"/>
        </a:p>
      </dgm:t>
    </dgm:pt>
    <dgm:pt modelId="{B07CBB1D-49A0-4A97-845D-67D5698540A2}" type="pres">
      <dgm:prSet presAssocID="{D136D3C2-E151-4697-9ED8-585D1135A54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7E4C0-845F-4BB0-8950-A6FE5CB8DF81}" type="pres">
      <dgm:prSet presAssocID="{D136D3C2-E151-4697-9ED8-585D1135A542}" presName="tile3" presStyleLbl="node1" presStyleIdx="2" presStyleCnt="4" custLinFactNeighborX="-3974"/>
      <dgm:spPr/>
      <dgm:t>
        <a:bodyPr/>
        <a:lstStyle/>
        <a:p>
          <a:endParaRPr lang="ru-RU"/>
        </a:p>
      </dgm:t>
    </dgm:pt>
    <dgm:pt modelId="{6A486828-1529-41C6-9B7F-781C37D9C5E5}" type="pres">
      <dgm:prSet presAssocID="{D136D3C2-E151-4697-9ED8-585D1135A54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D2C9D-3362-4211-A5D4-B37E7E427245}" type="pres">
      <dgm:prSet presAssocID="{D136D3C2-E151-4697-9ED8-585D1135A542}" presName="tile4" presStyleLbl="node1" presStyleIdx="3" presStyleCnt="4"/>
      <dgm:spPr/>
      <dgm:t>
        <a:bodyPr/>
        <a:lstStyle/>
        <a:p>
          <a:endParaRPr lang="ru-RU"/>
        </a:p>
      </dgm:t>
    </dgm:pt>
    <dgm:pt modelId="{37E1C497-07D1-461A-A77D-7EC845FFD21C}" type="pres">
      <dgm:prSet presAssocID="{D136D3C2-E151-4697-9ED8-585D1135A54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27B71-B726-44B0-B0F1-D58AE340FCD6}" type="pres">
      <dgm:prSet presAssocID="{D136D3C2-E151-4697-9ED8-585D1135A54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E4082E6-57EE-4769-BE72-E9E223F24F30}" type="presOf" srcId="{1C9FC302-0A64-4964-A9CD-3EE483756E0F}" destId="{B07CBB1D-49A0-4A97-845D-67D5698540A2}" srcOrd="1" destOrd="0" presId="urn:microsoft.com/office/officeart/2005/8/layout/matrix1"/>
    <dgm:cxn modelId="{8A4007D2-2232-4EE0-BB26-184FCA0F80FC}" srcId="{18B39E6E-688C-4F86-A7B4-D624F874494E}" destId="{C3663746-709E-42DE-9D41-4A2C4615C0B8}" srcOrd="0" destOrd="0" parTransId="{274214FE-9933-46B5-BA7B-BA42B753DEAF}" sibTransId="{1A7885D1-91F1-4955-BCBC-B133CB239B3D}"/>
    <dgm:cxn modelId="{0D2A6ADC-5B7C-4472-9A22-6C33C5429A51}" type="presOf" srcId="{D136D3C2-E151-4697-9ED8-585D1135A542}" destId="{C4BD85B7-0B6D-4573-92AF-D7FC8F6813D8}" srcOrd="0" destOrd="0" presId="urn:microsoft.com/office/officeart/2005/8/layout/matrix1"/>
    <dgm:cxn modelId="{3FFA4F03-779B-481A-87D5-77E242B26C60}" type="presOf" srcId="{18B39E6E-688C-4F86-A7B4-D624F874494E}" destId="{77427B71-B726-44B0-B0F1-D58AE340FCD6}" srcOrd="0" destOrd="0" presId="urn:microsoft.com/office/officeart/2005/8/layout/matrix1"/>
    <dgm:cxn modelId="{4BA15B0C-AD03-4C99-A838-16615339CEC0}" srcId="{18B39E6E-688C-4F86-A7B4-D624F874494E}" destId="{EF97BCB2-B7D8-4686-8170-D8DAD8C8F585}" srcOrd="2" destOrd="0" parTransId="{42806AA7-F5B7-4E50-9DA2-0AAB4392A315}" sibTransId="{D69A6263-9A25-481A-A79F-85C2CF5DC20D}"/>
    <dgm:cxn modelId="{63324C3F-97A8-4E84-8832-8CC6D371DF6F}" srcId="{D136D3C2-E151-4697-9ED8-585D1135A542}" destId="{18B39E6E-688C-4F86-A7B4-D624F874494E}" srcOrd="0" destOrd="0" parTransId="{A6A6231F-F7A6-4046-960B-17587C39B07E}" sibTransId="{85458740-AFC0-4297-B658-62C2C2804AAE}"/>
    <dgm:cxn modelId="{9A2BDBD5-C8B7-4044-A8D8-588EB571BF5F}" type="presOf" srcId="{EF97BCB2-B7D8-4686-8170-D8DAD8C8F585}" destId="{6A486828-1529-41C6-9B7F-781C37D9C5E5}" srcOrd="1" destOrd="0" presId="urn:microsoft.com/office/officeart/2005/8/layout/matrix1"/>
    <dgm:cxn modelId="{38F10B8C-DDC4-42D6-8601-B952DFAA9B74}" type="presOf" srcId="{BF8466B5-C4D4-42AB-BC1D-77A18830D83E}" destId="{37E1C497-07D1-461A-A77D-7EC845FFD21C}" srcOrd="1" destOrd="0" presId="urn:microsoft.com/office/officeart/2005/8/layout/matrix1"/>
    <dgm:cxn modelId="{955EF475-03BF-400C-93AD-CE7202EDA5A5}" type="presOf" srcId="{C3663746-709E-42DE-9D41-4A2C4615C0B8}" destId="{ADFFB963-9154-400B-BEE5-5C15C2CE0E3A}" srcOrd="0" destOrd="0" presId="urn:microsoft.com/office/officeart/2005/8/layout/matrix1"/>
    <dgm:cxn modelId="{D03ABE2E-1059-4D35-882F-BF041E20E966}" srcId="{18B39E6E-688C-4F86-A7B4-D624F874494E}" destId="{1C9FC302-0A64-4964-A9CD-3EE483756E0F}" srcOrd="1" destOrd="0" parTransId="{F4707FAC-4F28-49EC-9709-CCED33B16A9F}" sibTransId="{7CCF5766-34DD-45B1-BFD0-26090D8FB92B}"/>
    <dgm:cxn modelId="{CE6FF5AC-6169-4EE4-8113-B1837C52F9AD}" type="presOf" srcId="{EF97BCB2-B7D8-4686-8170-D8DAD8C8F585}" destId="{9B17E4C0-845F-4BB0-8950-A6FE5CB8DF81}" srcOrd="0" destOrd="0" presId="urn:microsoft.com/office/officeart/2005/8/layout/matrix1"/>
    <dgm:cxn modelId="{2CE11DD4-B2DF-4EAF-A630-2B745608EF87}" type="presOf" srcId="{C3663746-709E-42DE-9D41-4A2C4615C0B8}" destId="{2415FC74-FD2E-4B77-97B1-1A31530B39CF}" srcOrd="1" destOrd="0" presId="urn:microsoft.com/office/officeart/2005/8/layout/matrix1"/>
    <dgm:cxn modelId="{59CE94C1-6A3F-409D-9D19-27F6CB1D62CC}" srcId="{18B39E6E-688C-4F86-A7B4-D624F874494E}" destId="{BF8466B5-C4D4-42AB-BC1D-77A18830D83E}" srcOrd="3" destOrd="0" parTransId="{CC046A92-34EA-4FE9-A0C5-BBD834B4EB1A}" sibTransId="{49FEE6BF-0743-4517-9541-A0D75309489E}"/>
    <dgm:cxn modelId="{2E30D211-6CA6-4A19-9512-9AA2F62FAFFA}" type="presOf" srcId="{1C9FC302-0A64-4964-A9CD-3EE483756E0F}" destId="{3B1CD3AB-2579-453D-845F-F334D8DE1CB2}" srcOrd="0" destOrd="0" presId="urn:microsoft.com/office/officeart/2005/8/layout/matrix1"/>
    <dgm:cxn modelId="{E5A70D8B-DFFA-4F64-8CCE-006BFC43EBA5}" type="presOf" srcId="{BF8466B5-C4D4-42AB-BC1D-77A18830D83E}" destId="{62FD2C9D-3362-4211-A5D4-B37E7E427245}" srcOrd="0" destOrd="0" presId="urn:microsoft.com/office/officeart/2005/8/layout/matrix1"/>
    <dgm:cxn modelId="{0D857C2C-46D5-425A-A43E-6EF59D7061FF}" type="presParOf" srcId="{C4BD85B7-0B6D-4573-92AF-D7FC8F6813D8}" destId="{D733662E-C471-4241-8228-FE8939FFD075}" srcOrd="0" destOrd="0" presId="urn:microsoft.com/office/officeart/2005/8/layout/matrix1"/>
    <dgm:cxn modelId="{0557D856-1634-464E-812B-22556104AF6E}" type="presParOf" srcId="{D733662E-C471-4241-8228-FE8939FFD075}" destId="{ADFFB963-9154-400B-BEE5-5C15C2CE0E3A}" srcOrd="0" destOrd="0" presId="urn:microsoft.com/office/officeart/2005/8/layout/matrix1"/>
    <dgm:cxn modelId="{18D09977-C13F-44F0-8B18-5B984F58DDF3}" type="presParOf" srcId="{D733662E-C471-4241-8228-FE8939FFD075}" destId="{2415FC74-FD2E-4B77-97B1-1A31530B39CF}" srcOrd="1" destOrd="0" presId="urn:microsoft.com/office/officeart/2005/8/layout/matrix1"/>
    <dgm:cxn modelId="{15A74841-4207-4A3B-AA18-35CD47053D05}" type="presParOf" srcId="{D733662E-C471-4241-8228-FE8939FFD075}" destId="{3B1CD3AB-2579-453D-845F-F334D8DE1CB2}" srcOrd="2" destOrd="0" presId="urn:microsoft.com/office/officeart/2005/8/layout/matrix1"/>
    <dgm:cxn modelId="{42301B69-06E3-408B-97A1-8A434C455288}" type="presParOf" srcId="{D733662E-C471-4241-8228-FE8939FFD075}" destId="{B07CBB1D-49A0-4A97-845D-67D5698540A2}" srcOrd="3" destOrd="0" presId="urn:microsoft.com/office/officeart/2005/8/layout/matrix1"/>
    <dgm:cxn modelId="{15D27FA9-DBB4-4714-B5CE-29ED07BB6BA0}" type="presParOf" srcId="{D733662E-C471-4241-8228-FE8939FFD075}" destId="{9B17E4C0-845F-4BB0-8950-A6FE5CB8DF81}" srcOrd="4" destOrd="0" presId="urn:microsoft.com/office/officeart/2005/8/layout/matrix1"/>
    <dgm:cxn modelId="{554FF262-DC8F-439E-BD8C-1C3525758E8F}" type="presParOf" srcId="{D733662E-C471-4241-8228-FE8939FFD075}" destId="{6A486828-1529-41C6-9B7F-781C37D9C5E5}" srcOrd="5" destOrd="0" presId="urn:microsoft.com/office/officeart/2005/8/layout/matrix1"/>
    <dgm:cxn modelId="{D63D1AC5-E0F5-4133-A8CA-CA3F8784C477}" type="presParOf" srcId="{D733662E-C471-4241-8228-FE8939FFD075}" destId="{62FD2C9D-3362-4211-A5D4-B37E7E427245}" srcOrd="6" destOrd="0" presId="urn:microsoft.com/office/officeart/2005/8/layout/matrix1"/>
    <dgm:cxn modelId="{5274C5B3-E40D-4D3C-AE30-B4D004F59460}" type="presParOf" srcId="{D733662E-C471-4241-8228-FE8939FFD075}" destId="{37E1C497-07D1-461A-A77D-7EC845FFD21C}" srcOrd="7" destOrd="0" presId="urn:microsoft.com/office/officeart/2005/8/layout/matrix1"/>
    <dgm:cxn modelId="{8223E161-E09D-4291-B456-1EA98E97DA2E}" type="presParOf" srcId="{C4BD85B7-0B6D-4573-92AF-D7FC8F6813D8}" destId="{77427B71-B726-44B0-B0F1-D58AE340FCD6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40D365-B97A-436D-9196-6A8BFCD5BB9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784F2D-7D6B-455F-BA48-CD470770A9C5}">
      <dgm:prSet phldrT="[Текст]" phldr="1"/>
      <dgm:spPr/>
      <dgm:t>
        <a:bodyPr/>
        <a:lstStyle/>
        <a:p>
          <a:endParaRPr lang="ru-RU" dirty="0"/>
        </a:p>
      </dgm:t>
    </dgm:pt>
    <dgm:pt modelId="{AFC4F721-E1E5-4B83-8E22-B440DEF4E192}" type="parTrans" cxnId="{34F04B95-4B47-48B6-9613-8439945CEC58}">
      <dgm:prSet/>
      <dgm:spPr/>
      <dgm:t>
        <a:bodyPr/>
        <a:lstStyle/>
        <a:p>
          <a:endParaRPr lang="ru-RU"/>
        </a:p>
      </dgm:t>
    </dgm:pt>
    <dgm:pt modelId="{62BFCAC0-25F0-4047-AB4A-399205D2E3C7}" type="sibTrans" cxnId="{34F04B95-4B47-48B6-9613-8439945CEC58}">
      <dgm:prSet/>
      <dgm:spPr/>
      <dgm:t>
        <a:bodyPr/>
        <a:lstStyle/>
        <a:p>
          <a:endParaRPr lang="ru-RU"/>
        </a:p>
      </dgm:t>
    </dgm:pt>
    <dgm:pt modelId="{68C99237-F9BC-4438-8D1C-0CDE8363C09C}">
      <dgm:prSet phldrT="[Текст]" custT="1"/>
      <dgm:spPr/>
      <dgm:t>
        <a:bodyPr/>
        <a:lstStyle/>
        <a:p>
          <a:r>
            <a:rPr lang="ru-RU" sz="2000" dirty="0" smtClean="0"/>
            <a:t>Вопросами создаётся</a:t>
          </a:r>
          <a:endParaRPr lang="ru-RU" sz="2000" dirty="0"/>
        </a:p>
      </dgm:t>
    </dgm:pt>
    <dgm:pt modelId="{2BB21DF7-EE05-420E-9C75-86CAE5C5E774}" type="parTrans" cxnId="{3D8AAE92-F060-41C5-833E-D3A3FD77CDFB}">
      <dgm:prSet/>
      <dgm:spPr/>
      <dgm:t>
        <a:bodyPr/>
        <a:lstStyle/>
        <a:p>
          <a:endParaRPr lang="ru-RU"/>
        </a:p>
      </dgm:t>
    </dgm:pt>
    <dgm:pt modelId="{1298B345-B207-44C4-A214-27116EC81836}" type="sibTrans" cxnId="{3D8AAE92-F060-41C5-833E-D3A3FD77CDFB}">
      <dgm:prSet/>
      <dgm:spPr/>
      <dgm:t>
        <a:bodyPr/>
        <a:lstStyle/>
        <a:p>
          <a:endParaRPr lang="ru-RU"/>
        </a:p>
      </dgm:t>
    </dgm:pt>
    <dgm:pt modelId="{D171BE44-7CBA-4230-A189-FAA2D601BF38}">
      <dgm:prSet phldrT="[Текст]" phldr="1"/>
      <dgm:spPr/>
      <dgm:t>
        <a:bodyPr/>
        <a:lstStyle/>
        <a:p>
          <a:endParaRPr lang="ru-RU" dirty="0"/>
        </a:p>
      </dgm:t>
    </dgm:pt>
    <dgm:pt modelId="{979735CF-AAF8-4632-94D6-BD72EB4EAD8F}" type="parTrans" cxnId="{5351A061-65BD-4710-94E9-81E745E0D768}">
      <dgm:prSet/>
      <dgm:spPr/>
      <dgm:t>
        <a:bodyPr/>
        <a:lstStyle/>
        <a:p>
          <a:endParaRPr lang="ru-RU"/>
        </a:p>
      </dgm:t>
    </dgm:pt>
    <dgm:pt modelId="{BE93469B-FE26-4349-A75B-703CE7E2EF72}" type="sibTrans" cxnId="{5351A061-65BD-4710-94E9-81E745E0D768}">
      <dgm:prSet/>
      <dgm:spPr/>
      <dgm:t>
        <a:bodyPr/>
        <a:lstStyle/>
        <a:p>
          <a:endParaRPr lang="ru-RU"/>
        </a:p>
      </dgm:t>
    </dgm:pt>
    <dgm:pt modelId="{63D97A8E-564E-4C5F-9C58-1B919864E59C}">
      <dgm:prSet phldrT="[Текст]" custT="1"/>
      <dgm:spPr/>
      <dgm:t>
        <a:bodyPr/>
        <a:lstStyle/>
        <a:p>
          <a:r>
            <a:rPr lang="ru-RU" sz="2000" dirty="0" smtClean="0"/>
            <a:t>Работа в процессе решения проблем</a:t>
          </a:r>
          <a:endParaRPr lang="ru-RU" sz="2000" dirty="0"/>
        </a:p>
      </dgm:t>
    </dgm:pt>
    <dgm:pt modelId="{5111579A-C6AB-42D0-AD23-AE11150AC0E5}" type="parTrans" cxnId="{149D7930-B8E5-4B82-9CE7-EB7ADD489C60}">
      <dgm:prSet/>
      <dgm:spPr/>
      <dgm:t>
        <a:bodyPr/>
        <a:lstStyle/>
        <a:p>
          <a:endParaRPr lang="ru-RU"/>
        </a:p>
      </dgm:t>
    </dgm:pt>
    <dgm:pt modelId="{BF38A15C-1E8C-4563-BB89-418D9B8D1243}" type="sibTrans" cxnId="{149D7930-B8E5-4B82-9CE7-EB7ADD489C60}">
      <dgm:prSet/>
      <dgm:spPr/>
      <dgm:t>
        <a:bodyPr/>
        <a:lstStyle/>
        <a:p>
          <a:endParaRPr lang="ru-RU"/>
        </a:p>
      </dgm:t>
    </dgm:pt>
    <dgm:pt modelId="{64B3E7E1-57D2-4D6F-9EE3-625FF297698D}">
      <dgm:prSet phldrT="[Текст]" phldr="1"/>
      <dgm:spPr/>
      <dgm:t>
        <a:bodyPr/>
        <a:lstStyle/>
        <a:p>
          <a:endParaRPr lang="ru-RU" sz="1900" dirty="0"/>
        </a:p>
      </dgm:t>
    </dgm:pt>
    <dgm:pt modelId="{B3A176AA-1B22-4E75-91C5-ADAB0E4CB011}" type="parTrans" cxnId="{0EA679AA-D50D-4D60-92A1-86D473C0606D}">
      <dgm:prSet/>
      <dgm:spPr/>
      <dgm:t>
        <a:bodyPr/>
        <a:lstStyle/>
        <a:p>
          <a:endParaRPr lang="ru-RU"/>
        </a:p>
      </dgm:t>
    </dgm:pt>
    <dgm:pt modelId="{755E54A9-9ABB-43A5-92C6-2E992E8A1C2B}" type="sibTrans" cxnId="{0EA679AA-D50D-4D60-92A1-86D473C0606D}">
      <dgm:prSet/>
      <dgm:spPr/>
      <dgm:t>
        <a:bodyPr/>
        <a:lstStyle/>
        <a:p>
          <a:endParaRPr lang="ru-RU"/>
        </a:p>
      </dgm:t>
    </dgm:pt>
    <dgm:pt modelId="{C8678899-F2F2-4808-96A8-F39BC6FF4503}">
      <dgm:prSet phldrT="[Текст]" phldr="1"/>
      <dgm:spPr/>
      <dgm:t>
        <a:bodyPr/>
        <a:lstStyle/>
        <a:p>
          <a:endParaRPr lang="ru-RU" dirty="0"/>
        </a:p>
      </dgm:t>
    </dgm:pt>
    <dgm:pt modelId="{284046E5-D1BA-4960-BF20-9D83020F4C6E}" type="parTrans" cxnId="{927B97CB-92E1-4769-8706-D716FF2A48BD}">
      <dgm:prSet/>
      <dgm:spPr/>
      <dgm:t>
        <a:bodyPr/>
        <a:lstStyle/>
        <a:p>
          <a:endParaRPr lang="ru-RU"/>
        </a:p>
      </dgm:t>
    </dgm:pt>
    <dgm:pt modelId="{E0EE64D4-DDD9-47AB-9696-FC858970D298}" type="sibTrans" cxnId="{927B97CB-92E1-4769-8706-D716FF2A48BD}">
      <dgm:prSet/>
      <dgm:spPr/>
      <dgm:t>
        <a:bodyPr/>
        <a:lstStyle/>
        <a:p>
          <a:endParaRPr lang="ru-RU"/>
        </a:p>
      </dgm:t>
    </dgm:pt>
    <dgm:pt modelId="{B09B39B0-B624-473C-B8BA-750DB76774C1}">
      <dgm:prSet phldrT="[Текст]" custT="1"/>
      <dgm:spPr/>
      <dgm:t>
        <a:bodyPr/>
        <a:lstStyle/>
        <a:p>
          <a:r>
            <a:rPr lang="ru-RU" sz="2000" dirty="0" smtClean="0"/>
            <a:t>Поисковая деятельность</a:t>
          </a:r>
          <a:endParaRPr lang="ru-RU" sz="2000" dirty="0"/>
        </a:p>
      </dgm:t>
    </dgm:pt>
    <dgm:pt modelId="{10E21321-FB22-43B6-8477-D7391EE141AD}" type="parTrans" cxnId="{DCD278B8-3C68-45FF-980E-207AFDA62781}">
      <dgm:prSet/>
      <dgm:spPr/>
      <dgm:t>
        <a:bodyPr/>
        <a:lstStyle/>
        <a:p>
          <a:endParaRPr lang="ru-RU"/>
        </a:p>
      </dgm:t>
    </dgm:pt>
    <dgm:pt modelId="{611DE5DC-CBB0-41D2-9EF1-6E3FCE3A3C72}" type="sibTrans" cxnId="{DCD278B8-3C68-45FF-980E-207AFDA62781}">
      <dgm:prSet/>
      <dgm:spPr/>
      <dgm:t>
        <a:bodyPr/>
        <a:lstStyle/>
        <a:p>
          <a:endParaRPr lang="ru-RU"/>
        </a:p>
      </dgm:t>
    </dgm:pt>
    <dgm:pt modelId="{D3130B0A-586B-4469-983B-294D11904B4B}">
      <dgm:prSet phldrT="[Текст]" phldr="1"/>
      <dgm:spPr/>
      <dgm:t>
        <a:bodyPr/>
        <a:lstStyle/>
        <a:p>
          <a:endParaRPr lang="ru-RU" sz="2700"/>
        </a:p>
      </dgm:t>
    </dgm:pt>
    <dgm:pt modelId="{3C53E1B0-167E-438A-A55B-D312401CBFF3}" type="parTrans" cxnId="{517B77CA-A27A-4DD6-B98B-DEE5C97512CB}">
      <dgm:prSet/>
      <dgm:spPr/>
      <dgm:t>
        <a:bodyPr/>
        <a:lstStyle/>
        <a:p>
          <a:endParaRPr lang="ru-RU"/>
        </a:p>
      </dgm:t>
    </dgm:pt>
    <dgm:pt modelId="{037E9CBC-B3E3-41D0-AD6F-2E536449AA99}" type="sibTrans" cxnId="{517B77CA-A27A-4DD6-B98B-DEE5C97512CB}">
      <dgm:prSet/>
      <dgm:spPr/>
      <dgm:t>
        <a:bodyPr/>
        <a:lstStyle/>
        <a:p>
          <a:endParaRPr lang="ru-RU"/>
        </a:p>
      </dgm:t>
    </dgm:pt>
    <dgm:pt modelId="{D9CC8D4E-D857-4DC8-B56E-88748EF3AC43}">
      <dgm:prSet phldrT="[Текст]" custT="1"/>
      <dgm:spPr/>
      <dgm:t>
        <a:bodyPr/>
        <a:lstStyle/>
        <a:p>
          <a:r>
            <a:rPr lang="ru-RU" sz="2000" dirty="0" smtClean="0"/>
            <a:t>проблемная ситуация</a:t>
          </a:r>
          <a:endParaRPr lang="ru-RU" sz="2000" dirty="0"/>
        </a:p>
      </dgm:t>
    </dgm:pt>
    <dgm:pt modelId="{5A9C6B9C-7320-47D2-A95A-F6B2D00D97B3}" type="parTrans" cxnId="{ADAB632E-C705-4ED4-A72D-7A5E4EB98F2C}">
      <dgm:prSet/>
      <dgm:spPr/>
      <dgm:t>
        <a:bodyPr/>
        <a:lstStyle/>
        <a:p>
          <a:endParaRPr lang="ru-RU"/>
        </a:p>
      </dgm:t>
    </dgm:pt>
    <dgm:pt modelId="{6E85CF54-2F3B-48FE-BECF-4183340495B6}" type="sibTrans" cxnId="{ADAB632E-C705-4ED4-A72D-7A5E4EB98F2C}">
      <dgm:prSet/>
      <dgm:spPr/>
      <dgm:t>
        <a:bodyPr/>
        <a:lstStyle/>
        <a:p>
          <a:endParaRPr lang="ru-RU"/>
        </a:p>
      </dgm:t>
    </dgm:pt>
    <dgm:pt modelId="{025C8A77-71E4-4ADC-8851-02B027405626}" type="pres">
      <dgm:prSet presAssocID="{A840D365-B97A-436D-9196-6A8BFCD5BB9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48C8EA-27F6-4E70-AB01-9397A1E757F4}" type="pres">
      <dgm:prSet presAssocID="{4F784F2D-7D6B-455F-BA48-CD470770A9C5}" presName="composite" presStyleCnt="0"/>
      <dgm:spPr/>
    </dgm:pt>
    <dgm:pt modelId="{9F30C963-4483-4DAB-8FAE-3A613423AF21}" type="pres">
      <dgm:prSet presAssocID="{4F784F2D-7D6B-455F-BA48-CD470770A9C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F0E8F-3F9E-40EA-A821-587DB12B1AC1}" type="pres">
      <dgm:prSet presAssocID="{4F784F2D-7D6B-455F-BA48-CD470770A9C5}" presName="descendantText" presStyleLbl="alignAcc1" presStyleIdx="0" presStyleCnt="3" custLinFactNeighborX="-2182" custLinFactNeighborY="-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DAD43-0C2A-41B6-8991-B11EA1697350}" type="pres">
      <dgm:prSet presAssocID="{62BFCAC0-25F0-4047-AB4A-399205D2E3C7}" presName="sp" presStyleCnt="0"/>
      <dgm:spPr/>
    </dgm:pt>
    <dgm:pt modelId="{A3F79B62-6769-4765-AE0A-7F6FAEB5B996}" type="pres">
      <dgm:prSet presAssocID="{D171BE44-7CBA-4230-A189-FAA2D601BF38}" presName="composite" presStyleCnt="0"/>
      <dgm:spPr/>
    </dgm:pt>
    <dgm:pt modelId="{01A1090D-E87C-421D-B721-DE155D029BBD}" type="pres">
      <dgm:prSet presAssocID="{D171BE44-7CBA-4230-A189-FAA2D601BF3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CDF16-7B3A-4819-AD67-0B01C07ECDC2}" type="pres">
      <dgm:prSet presAssocID="{D171BE44-7CBA-4230-A189-FAA2D601BF3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FF2DF-6BC5-4E55-9301-18B4AE420EE9}" type="pres">
      <dgm:prSet presAssocID="{BE93469B-FE26-4349-A75B-703CE7E2EF72}" presName="sp" presStyleCnt="0"/>
      <dgm:spPr/>
    </dgm:pt>
    <dgm:pt modelId="{FD7D372F-8CF2-482B-861C-78E7394DEF45}" type="pres">
      <dgm:prSet presAssocID="{C8678899-F2F2-4808-96A8-F39BC6FF4503}" presName="composite" presStyleCnt="0"/>
      <dgm:spPr/>
    </dgm:pt>
    <dgm:pt modelId="{3F3C03F4-9CF1-47A9-9B7A-8B18A36DEB91}" type="pres">
      <dgm:prSet presAssocID="{C8678899-F2F2-4808-96A8-F39BC6FF450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590D4-DB26-47AD-A05C-67ECCF631E1E}" type="pres">
      <dgm:prSet presAssocID="{C8678899-F2F2-4808-96A8-F39BC6FF4503}" presName="descendantText" presStyleLbl="alignAcc1" presStyleIdx="2" presStyleCnt="3" custLinFactNeighborX="664" custLinFactNeighborY="6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A679AA-D50D-4D60-92A1-86D473C0606D}" srcId="{D171BE44-7CBA-4230-A189-FAA2D601BF38}" destId="{64B3E7E1-57D2-4D6F-9EE3-625FF297698D}" srcOrd="1" destOrd="0" parTransId="{B3A176AA-1B22-4E75-91C5-ADAB0E4CB011}" sibTransId="{755E54A9-9ABB-43A5-92C6-2E992E8A1C2B}"/>
    <dgm:cxn modelId="{E27C5789-FF00-4603-8CBD-2C27198A2A08}" type="presOf" srcId="{D171BE44-7CBA-4230-A189-FAA2D601BF38}" destId="{01A1090D-E87C-421D-B721-DE155D029BBD}" srcOrd="0" destOrd="0" presId="urn:microsoft.com/office/officeart/2005/8/layout/chevron2"/>
    <dgm:cxn modelId="{91BF5392-CB43-4D83-8869-C7F7843BD013}" type="presOf" srcId="{D3130B0A-586B-4469-983B-294D11904B4B}" destId="{EB6590D4-DB26-47AD-A05C-67ECCF631E1E}" srcOrd="0" destOrd="1" presId="urn:microsoft.com/office/officeart/2005/8/layout/chevron2"/>
    <dgm:cxn modelId="{1BCF6347-19BC-4294-A0A1-7E6DB97DC03C}" type="presOf" srcId="{68C99237-F9BC-4438-8D1C-0CDE8363C09C}" destId="{613F0E8F-3F9E-40EA-A821-587DB12B1AC1}" srcOrd="0" destOrd="0" presId="urn:microsoft.com/office/officeart/2005/8/layout/chevron2"/>
    <dgm:cxn modelId="{79795AF6-A912-4356-8EDD-63AA4A302C10}" type="presOf" srcId="{C8678899-F2F2-4808-96A8-F39BC6FF4503}" destId="{3F3C03F4-9CF1-47A9-9B7A-8B18A36DEB91}" srcOrd="0" destOrd="0" presId="urn:microsoft.com/office/officeart/2005/8/layout/chevron2"/>
    <dgm:cxn modelId="{138FFED4-E8FE-4EF6-9E80-18C3D9F25BEF}" type="presOf" srcId="{4F784F2D-7D6B-455F-BA48-CD470770A9C5}" destId="{9F30C963-4483-4DAB-8FAE-3A613423AF21}" srcOrd="0" destOrd="0" presId="urn:microsoft.com/office/officeart/2005/8/layout/chevron2"/>
    <dgm:cxn modelId="{5351A061-65BD-4710-94E9-81E745E0D768}" srcId="{A840D365-B97A-436D-9196-6A8BFCD5BB92}" destId="{D171BE44-7CBA-4230-A189-FAA2D601BF38}" srcOrd="1" destOrd="0" parTransId="{979735CF-AAF8-4632-94D6-BD72EB4EAD8F}" sibTransId="{BE93469B-FE26-4349-A75B-703CE7E2EF72}"/>
    <dgm:cxn modelId="{3D8AAE92-F060-41C5-833E-D3A3FD77CDFB}" srcId="{4F784F2D-7D6B-455F-BA48-CD470770A9C5}" destId="{68C99237-F9BC-4438-8D1C-0CDE8363C09C}" srcOrd="0" destOrd="0" parTransId="{2BB21DF7-EE05-420E-9C75-86CAE5C5E774}" sibTransId="{1298B345-B207-44C4-A214-27116EC81836}"/>
    <dgm:cxn modelId="{149D7930-B8E5-4B82-9CE7-EB7ADD489C60}" srcId="{D171BE44-7CBA-4230-A189-FAA2D601BF38}" destId="{63D97A8E-564E-4C5F-9C58-1B919864E59C}" srcOrd="0" destOrd="0" parTransId="{5111579A-C6AB-42D0-AD23-AE11150AC0E5}" sibTransId="{BF38A15C-1E8C-4563-BB89-418D9B8D1243}"/>
    <dgm:cxn modelId="{02252561-4D50-4FC7-9DFF-81B02206579B}" type="presOf" srcId="{A840D365-B97A-436D-9196-6A8BFCD5BB92}" destId="{025C8A77-71E4-4ADC-8851-02B027405626}" srcOrd="0" destOrd="0" presId="urn:microsoft.com/office/officeart/2005/8/layout/chevron2"/>
    <dgm:cxn modelId="{517B77CA-A27A-4DD6-B98B-DEE5C97512CB}" srcId="{C8678899-F2F2-4808-96A8-F39BC6FF4503}" destId="{D3130B0A-586B-4469-983B-294D11904B4B}" srcOrd="1" destOrd="0" parTransId="{3C53E1B0-167E-438A-A55B-D312401CBFF3}" sibTransId="{037E9CBC-B3E3-41D0-AD6F-2E536449AA99}"/>
    <dgm:cxn modelId="{34F04B95-4B47-48B6-9613-8439945CEC58}" srcId="{A840D365-B97A-436D-9196-6A8BFCD5BB92}" destId="{4F784F2D-7D6B-455F-BA48-CD470770A9C5}" srcOrd="0" destOrd="0" parTransId="{AFC4F721-E1E5-4B83-8E22-B440DEF4E192}" sibTransId="{62BFCAC0-25F0-4047-AB4A-399205D2E3C7}"/>
    <dgm:cxn modelId="{05B80A41-B87D-4A51-BB25-50E6C719685E}" type="presOf" srcId="{B09B39B0-B624-473C-B8BA-750DB76774C1}" destId="{EB6590D4-DB26-47AD-A05C-67ECCF631E1E}" srcOrd="0" destOrd="0" presId="urn:microsoft.com/office/officeart/2005/8/layout/chevron2"/>
    <dgm:cxn modelId="{927B97CB-92E1-4769-8706-D716FF2A48BD}" srcId="{A840D365-B97A-436D-9196-6A8BFCD5BB92}" destId="{C8678899-F2F2-4808-96A8-F39BC6FF4503}" srcOrd="2" destOrd="0" parTransId="{284046E5-D1BA-4960-BF20-9D83020F4C6E}" sibTransId="{E0EE64D4-DDD9-47AB-9696-FC858970D298}"/>
    <dgm:cxn modelId="{737F0F8F-4759-49E2-8B72-2DDBB8A0E1A8}" type="presOf" srcId="{63D97A8E-564E-4C5F-9C58-1B919864E59C}" destId="{245CDF16-7B3A-4819-AD67-0B01C07ECDC2}" srcOrd="0" destOrd="0" presId="urn:microsoft.com/office/officeart/2005/8/layout/chevron2"/>
    <dgm:cxn modelId="{DCD278B8-3C68-45FF-980E-207AFDA62781}" srcId="{C8678899-F2F2-4808-96A8-F39BC6FF4503}" destId="{B09B39B0-B624-473C-B8BA-750DB76774C1}" srcOrd="0" destOrd="0" parTransId="{10E21321-FB22-43B6-8477-D7391EE141AD}" sibTransId="{611DE5DC-CBB0-41D2-9EF1-6E3FCE3A3C72}"/>
    <dgm:cxn modelId="{ADAB632E-C705-4ED4-A72D-7A5E4EB98F2C}" srcId="{4F784F2D-7D6B-455F-BA48-CD470770A9C5}" destId="{D9CC8D4E-D857-4DC8-B56E-88748EF3AC43}" srcOrd="1" destOrd="0" parTransId="{5A9C6B9C-7320-47D2-A95A-F6B2D00D97B3}" sibTransId="{6E85CF54-2F3B-48FE-BECF-4183340495B6}"/>
    <dgm:cxn modelId="{0801F237-F372-47BF-8CBD-1E4F1B24C152}" type="presOf" srcId="{64B3E7E1-57D2-4D6F-9EE3-625FF297698D}" destId="{245CDF16-7B3A-4819-AD67-0B01C07ECDC2}" srcOrd="0" destOrd="1" presId="urn:microsoft.com/office/officeart/2005/8/layout/chevron2"/>
    <dgm:cxn modelId="{963C4229-E64E-4236-825E-15BCE864608A}" type="presOf" srcId="{D9CC8D4E-D857-4DC8-B56E-88748EF3AC43}" destId="{613F0E8F-3F9E-40EA-A821-587DB12B1AC1}" srcOrd="0" destOrd="1" presId="urn:microsoft.com/office/officeart/2005/8/layout/chevron2"/>
    <dgm:cxn modelId="{DB017FE5-9E21-4E4A-9899-0AF894E4E2FE}" type="presParOf" srcId="{025C8A77-71E4-4ADC-8851-02B027405626}" destId="{3548C8EA-27F6-4E70-AB01-9397A1E757F4}" srcOrd="0" destOrd="0" presId="urn:microsoft.com/office/officeart/2005/8/layout/chevron2"/>
    <dgm:cxn modelId="{6212B8FD-26F3-44D6-9A38-AD85FC5D7A60}" type="presParOf" srcId="{3548C8EA-27F6-4E70-AB01-9397A1E757F4}" destId="{9F30C963-4483-4DAB-8FAE-3A613423AF21}" srcOrd="0" destOrd="0" presId="urn:microsoft.com/office/officeart/2005/8/layout/chevron2"/>
    <dgm:cxn modelId="{BE5F4BE4-00EC-4A20-87A5-1FA01D126586}" type="presParOf" srcId="{3548C8EA-27F6-4E70-AB01-9397A1E757F4}" destId="{613F0E8F-3F9E-40EA-A821-587DB12B1AC1}" srcOrd="1" destOrd="0" presId="urn:microsoft.com/office/officeart/2005/8/layout/chevron2"/>
    <dgm:cxn modelId="{69E34CC5-6348-4D23-80E8-4CABCC529489}" type="presParOf" srcId="{025C8A77-71E4-4ADC-8851-02B027405626}" destId="{649DAD43-0C2A-41B6-8991-B11EA1697350}" srcOrd="1" destOrd="0" presId="urn:microsoft.com/office/officeart/2005/8/layout/chevron2"/>
    <dgm:cxn modelId="{2DA86B50-7D19-4EF0-B623-0706C8C48C83}" type="presParOf" srcId="{025C8A77-71E4-4ADC-8851-02B027405626}" destId="{A3F79B62-6769-4765-AE0A-7F6FAEB5B996}" srcOrd="2" destOrd="0" presId="urn:microsoft.com/office/officeart/2005/8/layout/chevron2"/>
    <dgm:cxn modelId="{FC2DDC76-C92E-4DBE-9043-DD2A276271BE}" type="presParOf" srcId="{A3F79B62-6769-4765-AE0A-7F6FAEB5B996}" destId="{01A1090D-E87C-421D-B721-DE155D029BBD}" srcOrd="0" destOrd="0" presId="urn:microsoft.com/office/officeart/2005/8/layout/chevron2"/>
    <dgm:cxn modelId="{85ACBB7B-0B1F-4A95-99D7-3018809D43BB}" type="presParOf" srcId="{A3F79B62-6769-4765-AE0A-7F6FAEB5B996}" destId="{245CDF16-7B3A-4819-AD67-0B01C07ECDC2}" srcOrd="1" destOrd="0" presId="urn:microsoft.com/office/officeart/2005/8/layout/chevron2"/>
    <dgm:cxn modelId="{C98FA9FA-3CC0-4CC9-9DFB-65E30D5DC4D2}" type="presParOf" srcId="{025C8A77-71E4-4ADC-8851-02B027405626}" destId="{157FF2DF-6BC5-4E55-9301-18B4AE420EE9}" srcOrd="3" destOrd="0" presId="urn:microsoft.com/office/officeart/2005/8/layout/chevron2"/>
    <dgm:cxn modelId="{B775E187-8F24-4A6B-8EC5-48E0D10A6206}" type="presParOf" srcId="{025C8A77-71E4-4ADC-8851-02B027405626}" destId="{FD7D372F-8CF2-482B-861C-78E7394DEF45}" srcOrd="4" destOrd="0" presId="urn:microsoft.com/office/officeart/2005/8/layout/chevron2"/>
    <dgm:cxn modelId="{9F3D4DCD-31AA-4F8D-865A-851F093707AA}" type="presParOf" srcId="{FD7D372F-8CF2-482B-861C-78E7394DEF45}" destId="{3F3C03F4-9CF1-47A9-9B7A-8B18A36DEB91}" srcOrd="0" destOrd="0" presId="urn:microsoft.com/office/officeart/2005/8/layout/chevron2"/>
    <dgm:cxn modelId="{01E8E6DB-3F9D-4862-A2DE-656BE76D9F4F}" type="presParOf" srcId="{FD7D372F-8CF2-482B-861C-78E7394DEF45}" destId="{EB6590D4-DB26-47AD-A05C-67ECCF631E1E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C4D05C-60B1-402E-8D67-A97B161A69AE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8B254C-B71D-4A8D-92A3-626FEC81CCE5}">
      <dgm:prSet phldrT="[Текст]" phldr="1" custT="1"/>
      <dgm:spPr/>
      <dgm:t>
        <a:bodyPr/>
        <a:lstStyle/>
        <a:p>
          <a:endParaRPr lang="ru-RU" sz="2000"/>
        </a:p>
      </dgm:t>
    </dgm:pt>
    <dgm:pt modelId="{75D5BCF2-FA4A-4C5B-9649-B38A414CCEFC}" type="parTrans" cxnId="{A8A9D438-F39D-444E-A770-9172AD12E3BA}">
      <dgm:prSet/>
      <dgm:spPr/>
      <dgm:t>
        <a:bodyPr/>
        <a:lstStyle/>
        <a:p>
          <a:endParaRPr lang="ru-RU"/>
        </a:p>
      </dgm:t>
    </dgm:pt>
    <dgm:pt modelId="{ED243B47-B607-4FD5-A612-3C0C16353106}" type="sibTrans" cxnId="{A8A9D438-F39D-444E-A770-9172AD12E3BA}">
      <dgm:prSet/>
      <dgm:spPr/>
      <dgm:t>
        <a:bodyPr/>
        <a:lstStyle/>
        <a:p>
          <a:endParaRPr lang="ru-RU"/>
        </a:p>
      </dgm:t>
    </dgm:pt>
    <dgm:pt modelId="{8BDAA94A-F5CA-4EAE-9068-521B455EF33F}">
      <dgm:prSet phldrT="[Текст]" custT="1"/>
      <dgm:spPr/>
      <dgm:t>
        <a:bodyPr/>
        <a:lstStyle/>
        <a:p>
          <a:r>
            <a:rPr lang="ru-RU" sz="2000" dirty="0" smtClean="0"/>
            <a:t>1.Фаза вызова</a:t>
          </a:r>
          <a:endParaRPr lang="ru-RU" sz="2000" dirty="0"/>
        </a:p>
      </dgm:t>
    </dgm:pt>
    <dgm:pt modelId="{594086DD-DEAB-4C55-9682-5E3CD9AF57E4}" type="parTrans" cxnId="{F07D86F6-6F76-4BDE-8E20-C3079E534930}">
      <dgm:prSet/>
      <dgm:spPr/>
      <dgm:t>
        <a:bodyPr/>
        <a:lstStyle/>
        <a:p>
          <a:endParaRPr lang="ru-RU"/>
        </a:p>
      </dgm:t>
    </dgm:pt>
    <dgm:pt modelId="{630EC059-6F01-445F-8ACC-909D38A8F248}" type="sibTrans" cxnId="{F07D86F6-6F76-4BDE-8E20-C3079E534930}">
      <dgm:prSet/>
      <dgm:spPr/>
      <dgm:t>
        <a:bodyPr/>
        <a:lstStyle/>
        <a:p>
          <a:endParaRPr lang="ru-RU"/>
        </a:p>
      </dgm:t>
    </dgm:pt>
    <dgm:pt modelId="{F6375407-0624-492D-A85B-E74047C074FC}">
      <dgm:prSet phldrT="[Текст]"/>
      <dgm:spPr/>
      <dgm:t>
        <a:bodyPr/>
        <a:lstStyle/>
        <a:p>
          <a:endParaRPr lang="ru-RU" dirty="0"/>
        </a:p>
      </dgm:t>
    </dgm:pt>
    <dgm:pt modelId="{78C5EFCD-7FF2-4E46-9E96-3CD4D9B73A7E}" type="parTrans" cxnId="{0DC78124-DA14-4DE5-80A7-85D1957B9820}">
      <dgm:prSet/>
      <dgm:spPr/>
      <dgm:t>
        <a:bodyPr/>
        <a:lstStyle/>
        <a:p>
          <a:endParaRPr lang="ru-RU"/>
        </a:p>
      </dgm:t>
    </dgm:pt>
    <dgm:pt modelId="{639F94C3-BE80-413C-8A01-B3B851A31169}" type="sibTrans" cxnId="{0DC78124-DA14-4DE5-80A7-85D1957B9820}">
      <dgm:prSet/>
      <dgm:spPr/>
      <dgm:t>
        <a:bodyPr/>
        <a:lstStyle/>
        <a:p>
          <a:endParaRPr lang="ru-RU"/>
        </a:p>
      </dgm:t>
    </dgm:pt>
    <dgm:pt modelId="{7F93A4B0-CAF1-43DF-9483-907584A1BF11}">
      <dgm:prSet phldrT="[Текст]" custT="1"/>
      <dgm:spPr/>
      <dgm:t>
        <a:bodyPr/>
        <a:lstStyle/>
        <a:p>
          <a:r>
            <a:rPr lang="ru-RU" sz="2000" dirty="0" smtClean="0"/>
            <a:t>2.Фаза </a:t>
          </a:r>
        </a:p>
        <a:p>
          <a:r>
            <a:rPr lang="ru-RU" sz="2000" dirty="0" smtClean="0"/>
            <a:t>реализации смысла</a:t>
          </a:r>
          <a:endParaRPr lang="ru-RU" sz="2000" dirty="0"/>
        </a:p>
      </dgm:t>
    </dgm:pt>
    <dgm:pt modelId="{267A0827-4350-43FB-A41F-778052D65750}" type="parTrans" cxnId="{5DC467AD-5A0B-4DEB-8A0A-F86010600CB8}">
      <dgm:prSet/>
      <dgm:spPr/>
      <dgm:t>
        <a:bodyPr/>
        <a:lstStyle/>
        <a:p>
          <a:endParaRPr lang="ru-RU"/>
        </a:p>
      </dgm:t>
    </dgm:pt>
    <dgm:pt modelId="{528B30A2-D4AE-4C95-976A-0B26EB836BE4}" type="sibTrans" cxnId="{5DC467AD-5A0B-4DEB-8A0A-F86010600CB8}">
      <dgm:prSet/>
      <dgm:spPr/>
      <dgm:t>
        <a:bodyPr/>
        <a:lstStyle/>
        <a:p>
          <a:endParaRPr lang="ru-RU"/>
        </a:p>
      </dgm:t>
    </dgm:pt>
    <dgm:pt modelId="{234C82D4-0F07-473B-8F02-590FFBC927AC}">
      <dgm:prSet phldrT="[Текст]" phldr="1"/>
      <dgm:spPr/>
      <dgm:t>
        <a:bodyPr/>
        <a:lstStyle/>
        <a:p>
          <a:endParaRPr lang="ru-RU"/>
        </a:p>
      </dgm:t>
    </dgm:pt>
    <dgm:pt modelId="{54B2B547-BD26-47AB-AB94-4ECFB15B2012}" type="parTrans" cxnId="{EC7E0396-0E2F-438B-ABBE-A72EFAC495F5}">
      <dgm:prSet/>
      <dgm:spPr/>
      <dgm:t>
        <a:bodyPr/>
        <a:lstStyle/>
        <a:p>
          <a:endParaRPr lang="ru-RU"/>
        </a:p>
      </dgm:t>
    </dgm:pt>
    <dgm:pt modelId="{A3CF6A2B-8898-4809-9772-431CB37D0664}" type="sibTrans" cxnId="{EC7E0396-0E2F-438B-ABBE-A72EFAC495F5}">
      <dgm:prSet/>
      <dgm:spPr/>
      <dgm:t>
        <a:bodyPr/>
        <a:lstStyle/>
        <a:p>
          <a:endParaRPr lang="ru-RU"/>
        </a:p>
      </dgm:t>
    </dgm:pt>
    <dgm:pt modelId="{12497F52-7D01-463E-891B-37B6315EF8E8}">
      <dgm:prSet phldrT="[Текст]" custT="1"/>
      <dgm:spPr/>
      <dgm:t>
        <a:bodyPr/>
        <a:lstStyle/>
        <a:p>
          <a:r>
            <a:rPr lang="ru-RU" sz="2000" dirty="0" smtClean="0"/>
            <a:t>3.Фаза </a:t>
          </a:r>
        </a:p>
        <a:p>
          <a:r>
            <a:rPr lang="ru-RU" sz="2000" dirty="0" err="1" smtClean="0"/>
            <a:t>рефлекции</a:t>
          </a:r>
          <a:endParaRPr lang="ru-RU" sz="2000" dirty="0"/>
        </a:p>
      </dgm:t>
    </dgm:pt>
    <dgm:pt modelId="{248CC272-EA6D-4AE2-9654-3977F2A005BB}" type="parTrans" cxnId="{1C0ACCBE-6A10-4E84-AA22-5FE0B31DEFDB}">
      <dgm:prSet/>
      <dgm:spPr/>
      <dgm:t>
        <a:bodyPr/>
        <a:lstStyle/>
        <a:p>
          <a:endParaRPr lang="ru-RU"/>
        </a:p>
      </dgm:t>
    </dgm:pt>
    <dgm:pt modelId="{1A4F4A9C-52DD-409F-874D-5894CBDD049F}" type="sibTrans" cxnId="{1C0ACCBE-6A10-4E84-AA22-5FE0B31DEFDB}">
      <dgm:prSet/>
      <dgm:spPr/>
      <dgm:t>
        <a:bodyPr/>
        <a:lstStyle/>
        <a:p>
          <a:endParaRPr lang="ru-RU"/>
        </a:p>
      </dgm:t>
    </dgm:pt>
    <dgm:pt modelId="{ED19FB85-8099-4B1B-A38A-4F1F896C2732}" type="pres">
      <dgm:prSet presAssocID="{20C4D05C-60B1-402E-8D67-A97B161A69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E622C8-A0A1-4DFC-BBDF-FD69CB7C0C9D}" type="pres">
      <dgm:prSet presAssocID="{778B254C-B71D-4A8D-92A3-626FEC81CCE5}" presName="compositeNode" presStyleCnt="0">
        <dgm:presLayoutVars>
          <dgm:bulletEnabled val="1"/>
        </dgm:presLayoutVars>
      </dgm:prSet>
      <dgm:spPr/>
    </dgm:pt>
    <dgm:pt modelId="{5E4AA705-5DF5-42E3-B2E3-F295E2DE3ED3}" type="pres">
      <dgm:prSet presAssocID="{778B254C-B71D-4A8D-92A3-626FEC81CCE5}" presName="bgRect" presStyleLbl="node1" presStyleIdx="0" presStyleCnt="3"/>
      <dgm:spPr/>
      <dgm:t>
        <a:bodyPr/>
        <a:lstStyle/>
        <a:p>
          <a:endParaRPr lang="ru-RU"/>
        </a:p>
      </dgm:t>
    </dgm:pt>
    <dgm:pt modelId="{E1C9C5D1-9723-4B7C-A594-165B984993D1}" type="pres">
      <dgm:prSet presAssocID="{778B254C-B71D-4A8D-92A3-626FEC81CCE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17B20-6AB4-4CDB-8E14-56144D54A769}" type="pres">
      <dgm:prSet presAssocID="{778B254C-B71D-4A8D-92A3-626FEC81CCE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2C2E5-3B24-4FE1-9974-7C0B3552C25F}" type="pres">
      <dgm:prSet presAssocID="{ED243B47-B607-4FD5-A612-3C0C16353106}" presName="hSp" presStyleCnt="0"/>
      <dgm:spPr/>
    </dgm:pt>
    <dgm:pt modelId="{1E71458A-2902-4398-A84F-8DF881AF1212}" type="pres">
      <dgm:prSet presAssocID="{ED243B47-B607-4FD5-A612-3C0C16353106}" presName="vProcSp" presStyleCnt="0"/>
      <dgm:spPr/>
    </dgm:pt>
    <dgm:pt modelId="{6FD67E6A-8803-469C-A733-E412ACF916CC}" type="pres">
      <dgm:prSet presAssocID="{ED243B47-B607-4FD5-A612-3C0C16353106}" presName="vSp1" presStyleCnt="0"/>
      <dgm:spPr/>
    </dgm:pt>
    <dgm:pt modelId="{AA990EEB-8C28-41A0-B2EE-3C55AE1B933E}" type="pres">
      <dgm:prSet presAssocID="{ED243B47-B607-4FD5-A612-3C0C16353106}" presName="simulatedConn" presStyleLbl="solidFgAcc1" presStyleIdx="0" presStyleCnt="2"/>
      <dgm:spPr/>
    </dgm:pt>
    <dgm:pt modelId="{BA914487-3C6D-412C-B5AA-4DD34B300A70}" type="pres">
      <dgm:prSet presAssocID="{ED243B47-B607-4FD5-A612-3C0C16353106}" presName="vSp2" presStyleCnt="0"/>
      <dgm:spPr/>
    </dgm:pt>
    <dgm:pt modelId="{14C7E429-15AA-487D-BF7B-D7D24C18700E}" type="pres">
      <dgm:prSet presAssocID="{ED243B47-B607-4FD5-A612-3C0C16353106}" presName="sibTrans" presStyleCnt="0"/>
      <dgm:spPr/>
    </dgm:pt>
    <dgm:pt modelId="{1BEE13EA-1349-41FB-9671-B819BDDA7F19}" type="pres">
      <dgm:prSet presAssocID="{F6375407-0624-492D-A85B-E74047C074FC}" presName="compositeNode" presStyleCnt="0">
        <dgm:presLayoutVars>
          <dgm:bulletEnabled val="1"/>
        </dgm:presLayoutVars>
      </dgm:prSet>
      <dgm:spPr/>
    </dgm:pt>
    <dgm:pt modelId="{043A67E5-4AA5-497E-829F-322308F52581}" type="pres">
      <dgm:prSet presAssocID="{F6375407-0624-492D-A85B-E74047C074FC}" presName="bgRect" presStyleLbl="node1" presStyleIdx="1" presStyleCnt="3" custScaleX="116483"/>
      <dgm:spPr/>
      <dgm:t>
        <a:bodyPr/>
        <a:lstStyle/>
        <a:p>
          <a:endParaRPr lang="ru-RU"/>
        </a:p>
      </dgm:t>
    </dgm:pt>
    <dgm:pt modelId="{AB5C7144-5DFA-4A27-ACFA-37814FA15A42}" type="pres">
      <dgm:prSet presAssocID="{F6375407-0624-492D-A85B-E74047C074FC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059A4-286F-4600-9EDC-7613860B811F}" type="pres">
      <dgm:prSet presAssocID="{F6375407-0624-492D-A85B-E74047C074F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82BFB-2AD5-4F17-B9DA-C3DDF06925EF}" type="pres">
      <dgm:prSet presAssocID="{639F94C3-BE80-413C-8A01-B3B851A31169}" presName="hSp" presStyleCnt="0"/>
      <dgm:spPr/>
    </dgm:pt>
    <dgm:pt modelId="{5867A447-F093-4614-A4F4-60A3B5E0DCC6}" type="pres">
      <dgm:prSet presAssocID="{639F94C3-BE80-413C-8A01-B3B851A31169}" presName="vProcSp" presStyleCnt="0"/>
      <dgm:spPr/>
    </dgm:pt>
    <dgm:pt modelId="{E4CB8404-265C-412B-B439-6D08CA3BD8DC}" type="pres">
      <dgm:prSet presAssocID="{639F94C3-BE80-413C-8A01-B3B851A31169}" presName="vSp1" presStyleCnt="0"/>
      <dgm:spPr/>
    </dgm:pt>
    <dgm:pt modelId="{5ED1672F-F97A-4FA4-9755-76CB067A2BBD}" type="pres">
      <dgm:prSet presAssocID="{639F94C3-BE80-413C-8A01-B3B851A31169}" presName="simulatedConn" presStyleLbl="solidFgAcc1" presStyleIdx="1" presStyleCnt="2"/>
      <dgm:spPr/>
    </dgm:pt>
    <dgm:pt modelId="{6A1DA79A-1B9B-4142-9260-BFFC901AC05F}" type="pres">
      <dgm:prSet presAssocID="{639F94C3-BE80-413C-8A01-B3B851A31169}" presName="vSp2" presStyleCnt="0"/>
      <dgm:spPr/>
    </dgm:pt>
    <dgm:pt modelId="{2F4E9AA6-1173-43EA-A13B-E490ECC21C44}" type="pres">
      <dgm:prSet presAssocID="{639F94C3-BE80-413C-8A01-B3B851A31169}" presName="sibTrans" presStyleCnt="0"/>
      <dgm:spPr/>
    </dgm:pt>
    <dgm:pt modelId="{7D533007-364C-4CA2-B588-A237E509C845}" type="pres">
      <dgm:prSet presAssocID="{234C82D4-0F07-473B-8F02-590FFBC927AC}" presName="compositeNode" presStyleCnt="0">
        <dgm:presLayoutVars>
          <dgm:bulletEnabled val="1"/>
        </dgm:presLayoutVars>
      </dgm:prSet>
      <dgm:spPr/>
    </dgm:pt>
    <dgm:pt modelId="{F6FD3DD8-B633-40F2-B0B5-1F8C9685CA85}" type="pres">
      <dgm:prSet presAssocID="{234C82D4-0F07-473B-8F02-590FFBC927AC}" presName="bgRect" presStyleLbl="node1" presStyleIdx="2" presStyleCnt="3" custScaleX="108209"/>
      <dgm:spPr/>
      <dgm:t>
        <a:bodyPr/>
        <a:lstStyle/>
        <a:p>
          <a:endParaRPr lang="ru-RU"/>
        </a:p>
      </dgm:t>
    </dgm:pt>
    <dgm:pt modelId="{929DF03F-A2AE-4B09-94C1-BB098A7EC985}" type="pres">
      <dgm:prSet presAssocID="{234C82D4-0F07-473B-8F02-590FFBC927AC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3D754-6FC0-4C9D-9CAE-93E8D2100E8B}" type="pres">
      <dgm:prSet presAssocID="{234C82D4-0F07-473B-8F02-590FFBC927A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30AB0D-4CD2-4656-A030-F338ED5C2E3D}" type="presOf" srcId="{12497F52-7D01-463E-891B-37B6315EF8E8}" destId="{2353D754-6FC0-4C9D-9CAE-93E8D2100E8B}" srcOrd="0" destOrd="0" presId="urn:microsoft.com/office/officeart/2005/8/layout/hProcess7"/>
    <dgm:cxn modelId="{6B1829C8-7C1D-4591-8408-B2E6FF54DE18}" type="presOf" srcId="{F6375407-0624-492D-A85B-E74047C074FC}" destId="{043A67E5-4AA5-497E-829F-322308F52581}" srcOrd="0" destOrd="0" presId="urn:microsoft.com/office/officeart/2005/8/layout/hProcess7"/>
    <dgm:cxn modelId="{B34114F3-461A-42F2-AE30-4F197585B986}" type="presOf" srcId="{234C82D4-0F07-473B-8F02-590FFBC927AC}" destId="{929DF03F-A2AE-4B09-94C1-BB098A7EC985}" srcOrd="1" destOrd="0" presId="urn:microsoft.com/office/officeart/2005/8/layout/hProcess7"/>
    <dgm:cxn modelId="{A039BB81-AD2E-408F-9508-547F9F87CCAB}" type="presOf" srcId="{20C4D05C-60B1-402E-8D67-A97B161A69AE}" destId="{ED19FB85-8099-4B1B-A38A-4F1F896C2732}" srcOrd="0" destOrd="0" presId="urn:microsoft.com/office/officeart/2005/8/layout/hProcess7"/>
    <dgm:cxn modelId="{F07D86F6-6F76-4BDE-8E20-C3079E534930}" srcId="{778B254C-B71D-4A8D-92A3-626FEC81CCE5}" destId="{8BDAA94A-F5CA-4EAE-9068-521B455EF33F}" srcOrd="0" destOrd="0" parTransId="{594086DD-DEAB-4C55-9682-5E3CD9AF57E4}" sibTransId="{630EC059-6F01-445F-8ACC-909D38A8F248}"/>
    <dgm:cxn modelId="{FA0C9DAC-A636-4881-BFE4-64B098AEEC7A}" type="presOf" srcId="{234C82D4-0F07-473B-8F02-590FFBC927AC}" destId="{F6FD3DD8-B633-40F2-B0B5-1F8C9685CA85}" srcOrd="0" destOrd="0" presId="urn:microsoft.com/office/officeart/2005/8/layout/hProcess7"/>
    <dgm:cxn modelId="{1F330B82-53DF-4C2F-B452-FE6278D4C38A}" type="presOf" srcId="{778B254C-B71D-4A8D-92A3-626FEC81CCE5}" destId="{E1C9C5D1-9723-4B7C-A594-165B984993D1}" srcOrd="1" destOrd="0" presId="urn:microsoft.com/office/officeart/2005/8/layout/hProcess7"/>
    <dgm:cxn modelId="{639EED95-C918-453A-B950-7D9F40D56971}" type="presOf" srcId="{8BDAA94A-F5CA-4EAE-9068-521B455EF33F}" destId="{DB117B20-6AB4-4CDB-8E14-56144D54A769}" srcOrd="0" destOrd="0" presId="urn:microsoft.com/office/officeart/2005/8/layout/hProcess7"/>
    <dgm:cxn modelId="{7A909A2B-1D43-4934-803B-A62364FF746C}" type="presOf" srcId="{7F93A4B0-CAF1-43DF-9483-907584A1BF11}" destId="{B98059A4-286F-4600-9EDC-7613860B811F}" srcOrd="0" destOrd="0" presId="urn:microsoft.com/office/officeart/2005/8/layout/hProcess7"/>
    <dgm:cxn modelId="{52254377-AB43-493B-97B9-9DC70A48BD33}" type="presOf" srcId="{778B254C-B71D-4A8D-92A3-626FEC81CCE5}" destId="{5E4AA705-5DF5-42E3-B2E3-F295E2DE3ED3}" srcOrd="0" destOrd="0" presId="urn:microsoft.com/office/officeart/2005/8/layout/hProcess7"/>
    <dgm:cxn modelId="{153B45C2-7087-42AD-B7A7-00D82004A220}" type="presOf" srcId="{F6375407-0624-492D-A85B-E74047C074FC}" destId="{AB5C7144-5DFA-4A27-ACFA-37814FA15A42}" srcOrd="1" destOrd="0" presId="urn:microsoft.com/office/officeart/2005/8/layout/hProcess7"/>
    <dgm:cxn modelId="{5DC467AD-5A0B-4DEB-8A0A-F86010600CB8}" srcId="{F6375407-0624-492D-A85B-E74047C074FC}" destId="{7F93A4B0-CAF1-43DF-9483-907584A1BF11}" srcOrd="0" destOrd="0" parTransId="{267A0827-4350-43FB-A41F-778052D65750}" sibTransId="{528B30A2-D4AE-4C95-976A-0B26EB836BE4}"/>
    <dgm:cxn modelId="{1C0ACCBE-6A10-4E84-AA22-5FE0B31DEFDB}" srcId="{234C82D4-0F07-473B-8F02-590FFBC927AC}" destId="{12497F52-7D01-463E-891B-37B6315EF8E8}" srcOrd="0" destOrd="0" parTransId="{248CC272-EA6D-4AE2-9654-3977F2A005BB}" sibTransId="{1A4F4A9C-52DD-409F-874D-5894CBDD049F}"/>
    <dgm:cxn modelId="{0DC78124-DA14-4DE5-80A7-85D1957B9820}" srcId="{20C4D05C-60B1-402E-8D67-A97B161A69AE}" destId="{F6375407-0624-492D-A85B-E74047C074FC}" srcOrd="1" destOrd="0" parTransId="{78C5EFCD-7FF2-4E46-9E96-3CD4D9B73A7E}" sibTransId="{639F94C3-BE80-413C-8A01-B3B851A31169}"/>
    <dgm:cxn modelId="{EC7E0396-0E2F-438B-ABBE-A72EFAC495F5}" srcId="{20C4D05C-60B1-402E-8D67-A97B161A69AE}" destId="{234C82D4-0F07-473B-8F02-590FFBC927AC}" srcOrd="2" destOrd="0" parTransId="{54B2B547-BD26-47AB-AB94-4ECFB15B2012}" sibTransId="{A3CF6A2B-8898-4809-9772-431CB37D0664}"/>
    <dgm:cxn modelId="{A8A9D438-F39D-444E-A770-9172AD12E3BA}" srcId="{20C4D05C-60B1-402E-8D67-A97B161A69AE}" destId="{778B254C-B71D-4A8D-92A3-626FEC81CCE5}" srcOrd="0" destOrd="0" parTransId="{75D5BCF2-FA4A-4C5B-9649-B38A414CCEFC}" sibTransId="{ED243B47-B607-4FD5-A612-3C0C16353106}"/>
    <dgm:cxn modelId="{901E86BE-8D92-4934-A739-B15753ACD907}" type="presParOf" srcId="{ED19FB85-8099-4B1B-A38A-4F1F896C2732}" destId="{07E622C8-A0A1-4DFC-BBDF-FD69CB7C0C9D}" srcOrd="0" destOrd="0" presId="urn:microsoft.com/office/officeart/2005/8/layout/hProcess7"/>
    <dgm:cxn modelId="{8991E7D3-1DAA-4D33-8B94-D3E4FF821B94}" type="presParOf" srcId="{07E622C8-A0A1-4DFC-BBDF-FD69CB7C0C9D}" destId="{5E4AA705-5DF5-42E3-B2E3-F295E2DE3ED3}" srcOrd="0" destOrd="0" presId="urn:microsoft.com/office/officeart/2005/8/layout/hProcess7"/>
    <dgm:cxn modelId="{0237E4B1-435D-4D40-B211-61EFA3D719EA}" type="presParOf" srcId="{07E622C8-A0A1-4DFC-BBDF-FD69CB7C0C9D}" destId="{E1C9C5D1-9723-4B7C-A594-165B984993D1}" srcOrd="1" destOrd="0" presId="urn:microsoft.com/office/officeart/2005/8/layout/hProcess7"/>
    <dgm:cxn modelId="{01D7D68F-B84A-4A74-AA6F-8B4773F58B1F}" type="presParOf" srcId="{07E622C8-A0A1-4DFC-BBDF-FD69CB7C0C9D}" destId="{DB117B20-6AB4-4CDB-8E14-56144D54A769}" srcOrd="2" destOrd="0" presId="urn:microsoft.com/office/officeart/2005/8/layout/hProcess7"/>
    <dgm:cxn modelId="{A1A5221D-063E-4108-9CF5-DE4ECFAC3DE0}" type="presParOf" srcId="{ED19FB85-8099-4B1B-A38A-4F1F896C2732}" destId="{E1D2C2E5-3B24-4FE1-9974-7C0B3552C25F}" srcOrd="1" destOrd="0" presId="urn:microsoft.com/office/officeart/2005/8/layout/hProcess7"/>
    <dgm:cxn modelId="{11293035-61FD-4D33-A0F5-8DAC110A66F7}" type="presParOf" srcId="{ED19FB85-8099-4B1B-A38A-4F1F896C2732}" destId="{1E71458A-2902-4398-A84F-8DF881AF1212}" srcOrd="2" destOrd="0" presId="urn:microsoft.com/office/officeart/2005/8/layout/hProcess7"/>
    <dgm:cxn modelId="{E0F51B96-3959-4F34-8D3A-81E962E832F2}" type="presParOf" srcId="{1E71458A-2902-4398-A84F-8DF881AF1212}" destId="{6FD67E6A-8803-469C-A733-E412ACF916CC}" srcOrd="0" destOrd="0" presId="urn:microsoft.com/office/officeart/2005/8/layout/hProcess7"/>
    <dgm:cxn modelId="{6781D75D-C9EB-44A0-A91C-9833F3BB3851}" type="presParOf" srcId="{1E71458A-2902-4398-A84F-8DF881AF1212}" destId="{AA990EEB-8C28-41A0-B2EE-3C55AE1B933E}" srcOrd="1" destOrd="0" presId="urn:microsoft.com/office/officeart/2005/8/layout/hProcess7"/>
    <dgm:cxn modelId="{642F63C1-A62A-4794-AB93-ACAAA0494BE8}" type="presParOf" srcId="{1E71458A-2902-4398-A84F-8DF881AF1212}" destId="{BA914487-3C6D-412C-B5AA-4DD34B300A70}" srcOrd="2" destOrd="0" presId="urn:microsoft.com/office/officeart/2005/8/layout/hProcess7"/>
    <dgm:cxn modelId="{EBCD1E53-7562-4A8E-8D70-FBD294AD530D}" type="presParOf" srcId="{ED19FB85-8099-4B1B-A38A-4F1F896C2732}" destId="{14C7E429-15AA-487D-BF7B-D7D24C18700E}" srcOrd="3" destOrd="0" presId="urn:microsoft.com/office/officeart/2005/8/layout/hProcess7"/>
    <dgm:cxn modelId="{7DEB0FC2-8D6D-444B-BBFE-CDAAC6734F65}" type="presParOf" srcId="{ED19FB85-8099-4B1B-A38A-4F1F896C2732}" destId="{1BEE13EA-1349-41FB-9671-B819BDDA7F19}" srcOrd="4" destOrd="0" presId="urn:microsoft.com/office/officeart/2005/8/layout/hProcess7"/>
    <dgm:cxn modelId="{20312773-A1F2-42C5-9C4E-E1C919B6C61F}" type="presParOf" srcId="{1BEE13EA-1349-41FB-9671-B819BDDA7F19}" destId="{043A67E5-4AA5-497E-829F-322308F52581}" srcOrd="0" destOrd="0" presId="urn:microsoft.com/office/officeart/2005/8/layout/hProcess7"/>
    <dgm:cxn modelId="{9816D23A-4ECD-47DC-B30D-9333FC4AFCB7}" type="presParOf" srcId="{1BEE13EA-1349-41FB-9671-B819BDDA7F19}" destId="{AB5C7144-5DFA-4A27-ACFA-37814FA15A42}" srcOrd="1" destOrd="0" presId="urn:microsoft.com/office/officeart/2005/8/layout/hProcess7"/>
    <dgm:cxn modelId="{1E616523-3835-40A9-AEF4-D16BF5610F57}" type="presParOf" srcId="{1BEE13EA-1349-41FB-9671-B819BDDA7F19}" destId="{B98059A4-286F-4600-9EDC-7613860B811F}" srcOrd="2" destOrd="0" presId="urn:microsoft.com/office/officeart/2005/8/layout/hProcess7"/>
    <dgm:cxn modelId="{1BC82177-D36D-4DAC-A2D7-2F63A97B22B2}" type="presParOf" srcId="{ED19FB85-8099-4B1B-A38A-4F1F896C2732}" destId="{48782BFB-2AD5-4F17-B9DA-C3DDF06925EF}" srcOrd="5" destOrd="0" presId="urn:microsoft.com/office/officeart/2005/8/layout/hProcess7"/>
    <dgm:cxn modelId="{D0DA6167-EE1F-457D-A590-283315CF74AA}" type="presParOf" srcId="{ED19FB85-8099-4B1B-A38A-4F1F896C2732}" destId="{5867A447-F093-4614-A4F4-60A3B5E0DCC6}" srcOrd="6" destOrd="0" presId="urn:microsoft.com/office/officeart/2005/8/layout/hProcess7"/>
    <dgm:cxn modelId="{2ED68D79-9031-41B2-AE64-A3F6741C3863}" type="presParOf" srcId="{5867A447-F093-4614-A4F4-60A3B5E0DCC6}" destId="{E4CB8404-265C-412B-B439-6D08CA3BD8DC}" srcOrd="0" destOrd="0" presId="urn:microsoft.com/office/officeart/2005/8/layout/hProcess7"/>
    <dgm:cxn modelId="{09A15B96-3FA4-4B82-AE9B-4C18D3B1F5DD}" type="presParOf" srcId="{5867A447-F093-4614-A4F4-60A3B5E0DCC6}" destId="{5ED1672F-F97A-4FA4-9755-76CB067A2BBD}" srcOrd="1" destOrd="0" presId="urn:microsoft.com/office/officeart/2005/8/layout/hProcess7"/>
    <dgm:cxn modelId="{9545BCFC-F24D-4FB5-B9AD-B102DF0E8959}" type="presParOf" srcId="{5867A447-F093-4614-A4F4-60A3B5E0DCC6}" destId="{6A1DA79A-1B9B-4142-9260-BFFC901AC05F}" srcOrd="2" destOrd="0" presId="urn:microsoft.com/office/officeart/2005/8/layout/hProcess7"/>
    <dgm:cxn modelId="{142EC6B4-7284-4707-963A-DACCBA444F6F}" type="presParOf" srcId="{ED19FB85-8099-4B1B-A38A-4F1F896C2732}" destId="{2F4E9AA6-1173-43EA-A13B-E490ECC21C44}" srcOrd="7" destOrd="0" presId="urn:microsoft.com/office/officeart/2005/8/layout/hProcess7"/>
    <dgm:cxn modelId="{688414F3-D451-480B-9C55-8FDBE07AA6EC}" type="presParOf" srcId="{ED19FB85-8099-4B1B-A38A-4F1F896C2732}" destId="{7D533007-364C-4CA2-B588-A237E509C845}" srcOrd="8" destOrd="0" presId="urn:microsoft.com/office/officeart/2005/8/layout/hProcess7"/>
    <dgm:cxn modelId="{E9F5809D-9391-40A7-99DB-500B42BA2AEF}" type="presParOf" srcId="{7D533007-364C-4CA2-B588-A237E509C845}" destId="{F6FD3DD8-B633-40F2-B0B5-1F8C9685CA85}" srcOrd="0" destOrd="0" presId="urn:microsoft.com/office/officeart/2005/8/layout/hProcess7"/>
    <dgm:cxn modelId="{C5800B8A-BC5F-43BC-BF6A-B56651CF22FE}" type="presParOf" srcId="{7D533007-364C-4CA2-B588-A237E509C845}" destId="{929DF03F-A2AE-4B09-94C1-BB098A7EC985}" srcOrd="1" destOrd="0" presId="urn:microsoft.com/office/officeart/2005/8/layout/hProcess7"/>
    <dgm:cxn modelId="{03B5E880-3355-49A4-ABE0-E5FB6E4CE2D5}" type="presParOf" srcId="{7D533007-364C-4CA2-B588-A237E509C845}" destId="{2353D754-6FC0-4C9D-9CAE-93E8D2100E8B}" srcOrd="2" destOrd="0" presId="urn:microsoft.com/office/officeart/2005/8/layout/hProcess7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CB6E1C-8D5A-45FD-88A4-3319B617186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AB4D35-E7D2-4318-B01C-3C0B102D56D1}">
      <dgm:prSet phldrT="[Текст]" custT="1"/>
      <dgm:spPr/>
      <dgm:t>
        <a:bodyPr/>
        <a:lstStyle/>
        <a:p>
          <a:r>
            <a:rPr lang="ru-RU" sz="2000" dirty="0" smtClean="0"/>
            <a:t>Разделы</a:t>
          </a:r>
          <a:endParaRPr lang="ru-RU" sz="2000" dirty="0"/>
        </a:p>
      </dgm:t>
    </dgm:pt>
    <dgm:pt modelId="{B64BED74-A52E-4B6F-9C7A-997F11AD7F6A}" type="parTrans" cxnId="{50153E81-8172-46A1-9E7D-E54EC53AF459}">
      <dgm:prSet/>
      <dgm:spPr/>
      <dgm:t>
        <a:bodyPr/>
        <a:lstStyle/>
        <a:p>
          <a:endParaRPr lang="ru-RU"/>
        </a:p>
      </dgm:t>
    </dgm:pt>
    <dgm:pt modelId="{7E54BF66-B4CD-425E-AFB6-6FF00344E0A0}" type="sibTrans" cxnId="{50153E81-8172-46A1-9E7D-E54EC53AF459}">
      <dgm:prSet/>
      <dgm:spPr/>
      <dgm:t>
        <a:bodyPr/>
        <a:lstStyle/>
        <a:p>
          <a:endParaRPr lang="ru-RU"/>
        </a:p>
      </dgm:t>
    </dgm:pt>
    <dgm:pt modelId="{0CD4D834-BD7A-4261-9990-AEEBAAB89289}">
      <dgm:prSet phldrT="[Текст]" custT="1"/>
      <dgm:spPr/>
      <dgm:t>
        <a:bodyPr/>
        <a:lstStyle/>
        <a:p>
          <a:r>
            <a:rPr lang="ru-RU" sz="2000" dirty="0" smtClean="0"/>
            <a:t>портрет</a:t>
          </a:r>
          <a:endParaRPr lang="ru-RU" sz="2000" dirty="0"/>
        </a:p>
      </dgm:t>
    </dgm:pt>
    <dgm:pt modelId="{3ADBADEC-3F30-4F0D-8B98-E57A064C404D}" type="parTrans" cxnId="{C8350F2C-C6BB-4024-A17C-BBD9BB97B9A3}">
      <dgm:prSet/>
      <dgm:spPr/>
      <dgm:t>
        <a:bodyPr/>
        <a:lstStyle/>
        <a:p>
          <a:endParaRPr lang="ru-RU"/>
        </a:p>
      </dgm:t>
    </dgm:pt>
    <dgm:pt modelId="{17A329BC-BCDF-4336-8E6A-40B00EDD2967}" type="sibTrans" cxnId="{C8350F2C-C6BB-4024-A17C-BBD9BB97B9A3}">
      <dgm:prSet/>
      <dgm:spPr/>
      <dgm:t>
        <a:bodyPr/>
        <a:lstStyle/>
        <a:p>
          <a:endParaRPr lang="ru-RU"/>
        </a:p>
      </dgm:t>
    </dgm:pt>
    <dgm:pt modelId="{C3204248-1E21-437D-B49D-B03C3C6DCE41}">
      <dgm:prSet phldrT="[Текст]" custT="1"/>
      <dgm:spPr/>
      <dgm:t>
        <a:bodyPr/>
        <a:lstStyle/>
        <a:p>
          <a:r>
            <a:rPr lang="ru-RU" sz="2000" dirty="0" smtClean="0"/>
            <a:t>коллектор</a:t>
          </a:r>
          <a:endParaRPr lang="ru-RU" sz="2000" dirty="0"/>
        </a:p>
      </dgm:t>
    </dgm:pt>
    <dgm:pt modelId="{5FF119DF-4830-48EB-8D2E-89177FD73541}" type="parTrans" cxnId="{D316DA26-DEAE-4D07-8B0E-EE9C61700F3C}">
      <dgm:prSet/>
      <dgm:spPr/>
      <dgm:t>
        <a:bodyPr/>
        <a:lstStyle/>
        <a:p>
          <a:endParaRPr lang="ru-RU"/>
        </a:p>
      </dgm:t>
    </dgm:pt>
    <dgm:pt modelId="{9B2D5952-A9ED-44AC-95B7-30BFB6A1433C}" type="sibTrans" cxnId="{D316DA26-DEAE-4D07-8B0E-EE9C61700F3C}">
      <dgm:prSet/>
      <dgm:spPr/>
      <dgm:t>
        <a:bodyPr/>
        <a:lstStyle/>
        <a:p>
          <a:endParaRPr lang="ru-RU"/>
        </a:p>
      </dgm:t>
    </dgm:pt>
    <dgm:pt modelId="{1966DD97-50B1-41B5-87B1-FD4351B464DD}">
      <dgm:prSet phldrT="[Текст]" custT="1"/>
      <dgm:spPr/>
      <dgm:t>
        <a:bodyPr/>
        <a:lstStyle/>
        <a:p>
          <a:r>
            <a:rPr lang="ru-RU" sz="2000" dirty="0" smtClean="0"/>
            <a:t>Рабочий материал</a:t>
          </a:r>
          <a:endParaRPr lang="ru-RU" sz="2000" dirty="0"/>
        </a:p>
      </dgm:t>
    </dgm:pt>
    <dgm:pt modelId="{0414691E-42F0-4C09-AD08-6A1D7A7CE99D}" type="parTrans" cxnId="{AE9A4F22-F269-4577-AD40-F18329D59B3F}">
      <dgm:prSet/>
      <dgm:spPr/>
      <dgm:t>
        <a:bodyPr/>
        <a:lstStyle/>
        <a:p>
          <a:endParaRPr lang="ru-RU"/>
        </a:p>
      </dgm:t>
    </dgm:pt>
    <dgm:pt modelId="{0D16F029-F6F8-4F95-97D5-A0A5AD986DA3}" type="sibTrans" cxnId="{AE9A4F22-F269-4577-AD40-F18329D59B3F}">
      <dgm:prSet/>
      <dgm:spPr/>
      <dgm:t>
        <a:bodyPr/>
        <a:lstStyle/>
        <a:p>
          <a:endParaRPr lang="ru-RU"/>
        </a:p>
      </dgm:t>
    </dgm:pt>
    <dgm:pt modelId="{697A5BB7-9072-44A4-B31C-724E8828AF71}" type="pres">
      <dgm:prSet presAssocID="{91CB6E1C-8D5A-45FD-88A4-3319B617186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3AB2F9-D193-4CD7-B889-C771F2FAD763}" type="pres">
      <dgm:prSet presAssocID="{80AB4D35-E7D2-4318-B01C-3C0B102D56D1}" presName="roof" presStyleLbl="dkBgShp" presStyleIdx="0" presStyleCnt="2" custLinFactNeighborX="-391" custLinFactNeighborY="-79429"/>
      <dgm:spPr/>
      <dgm:t>
        <a:bodyPr/>
        <a:lstStyle/>
        <a:p>
          <a:endParaRPr lang="ru-RU"/>
        </a:p>
      </dgm:t>
    </dgm:pt>
    <dgm:pt modelId="{630A2C18-D04B-4638-86D5-5B633464BB9D}" type="pres">
      <dgm:prSet presAssocID="{80AB4D35-E7D2-4318-B01C-3C0B102D56D1}" presName="pillars" presStyleCnt="0"/>
      <dgm:spPr/>
    </dgm:pt>
    <dgm:pt modelId="{DCBE2555-8288-49C7-B635-25D60FF157EB}" type="pres">
      <dgm:prSet presAssocID="{80AB4D35-E7D2-4318-B01C-3C0B102D56D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6FB37-1617-4F59-BEBF-2CB883648E3E}" type="pres">
      <dgm:prSet presAssocID="{C3204248-1E21-437D-B49D-B03C3C6DCE4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74D1C-A1AB-4B17-A814-73E3E28A5CC4}" type="pres">
      <dgm:prSet presAssocID="{1966DD97-50B1-41B5-87B1-FD4351B464D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3C1CF-FE2E-4A9A-8D97-54B4D39AC89D}" type="pres">
      <dgm:prSet presAssocID="{80AB4D35-E7D2-4318-B01C-3C0B102D56D1}" presName="base" presStyleLbl="dkBgShp" presStyleIdx="1" presStyleCnt="2"/>
      <dgm:spPr/>
    </dgm:pt>
  </dgm:ptLst>
  <dgm:cxnLst>
    <dgm:cxn modelId="{B8C0C5C1-516F-42AA-8244-67668E62318B}" type="presOf" srcId="{80AB4D35-E7D2-4318-B01C-3C0B102D56D1}" destId="{853AB2F9-D193-4CD7-B889-C771F2FAD763}" srcOrd="0" destOrd="0" presId="urn:microsoft.com/office/officeart/2005/8/layout/hList3"/>
    <dgm:cxn modelId="{90F98DA9-6BD3-41C0-85BC-10ECC4703151}" type="presOf" srcId="{0CD4D834-BD7A-4261-9990-AEEBAAB89289}" destId="{DCBE2555-8288-49C7-B635-25D60FF157EB}" srcOrd="0" destOrd="0" presId="urn:microsoft.com/office/officeart/2005/8/layout/hList3"/>
    <dgm:cxn modelId="{AE9A4F22-F269-4577-AD40-F18329D59B3F}" srcId="{80AB4D35-E7D2-4318-B01C-3C0B102D56D1}" destId="{1966DD97-50B1-41B5-87B1-FD4351B464DD}" srcOrd="2" destOrd="0" parTransId="{0414691E-42F0-4C09-AD08-6A1D7A7CE99D}" sibTransId="{0D16F029-F6F8-4F95-97D5-A0A5AD986DA3}"/>
    <dgm:cxn modelId="{0DCA524D-D1B4-413D-9A5B-F52ECFF38865}" type="presOf" srcId="{C3204248-1E21-437D-B49D-B03C3C6DCE41}" destId="{C9E6FB37-1617-4F59-BEBF-2CB883648E3E}" srcOrd="0" destOrd="0" presId="urn:microsoft.com/office/officeart/2005/8/layout/hList3"/>
    <dgm:cxn modelId="{D316DA26-DEAE-4D07-8B0E-EE9C61700F3C}" srcId="{80AB4D35-E7D2-4318-B01C-3C0B102D56D1}" destId="{C3204248-1E21-437D-B49D-B03C3C6DCE41}" srcOrd="1" destOrd="0" parTransId="{5FF119DF-4830-48EB-8D2E-89177FD73541}" sibTransId="{9B2D5952-A9ED-44AC-95B7-30BFB6A1433C}"/>
    <dgm:cxn modelId="{C8350F2C-C6BB-4024-A17C-BBD9BB97B9A3}" srcId="{80AB4D35-E7D2-4318-B01C-3C0B102D56D1}" destId="{0CD4D834-BD7A-4261-9990-AEEBAAB89289}" srcOrd="0" destOrd="0" parTransId="{3ADBADEC-3F30-4F0D-8B98-E57A064C404D}" sibTransId="{17A329BC-BCDF-4336-8E6A-40B00EDD2967}"/>
    <dgm:cxn modelId="{DAF5E3A6-6305-4F29-BF01-56A825680C69}" type="presOf" srcId="{1966DD97-50B1-41B5-87B1-FD4351B464DD}" destId="{C4674D1C-A1AB-4B17-A814-73E3E28A5CC4}" srcOrd="0" destOrd="0" presId="urn:microsoft.com/office/officeart/2005/8/layout/hList3"/>
    <dgm:cxn modelId="{50153E81-8172-46A1-9E7D-E54EC53AF459}" srcId="{91CB6E1C-8D5A-45FD-88A4-3319B6171868}" destId="{80AB4D35-E7D2-4318-B01C-3C0B102D56D1}" srcOrd="0" destOrd="0" parTransId="{B64BED74-A52E-4B6F-9C7A-997F11AD7F6A}" sibTransId="{7E54BF66-B4CD-425E-AFB6-6FF00344E0A0}"/>
    <dgm:cxn modelId="{FA9A1076-4DCD-4A21-A7D4-6C1B36F22AB2}" type="presOf" srcId="{91CB6E1C-8D5A-45FD-88A4-3319B6171868}" destId="{697A5BB7-9072-44A4-B31C-724E8828AF71}" srcOrd="0" destOrd="0" presId="urn:microsoft.com/office/officeart/2005/8/layout/hList3"/>
    <dgm:cxn modelId="{30C480D5-A464-4785-AAC0-9B34E9284F5A}" type="presParOf" srcId="{697A5BB7-9072-44A4-B31C-724E8828AF71}" destId="{853AB2F9-D193-4CD7-B889-C771F2FAD763}" srcOrd="0" destOrd="0" presId="urn:microsoft.com/office/officeart/2005/8/layout/hList3"/>
    <dgm:cxn modelId="{F31F66D1-B679-4394-B177-9C44EB6CD038}" type="presParOf" srcId="{697A5BB7-9072-44A4-B31C-724E8828AF71}" destId="{630A2C18-D04B-4638-86D5-5B633464BB9D}" srcOrd="1" destOrd="0" presId="urn:microsoft.com/office/officeart/2005/8/layout/hList3"/>
    <dgm:cxn modelId="{4D7CC278-DF42-4C6E-B696-60BF0080B093}" type="presParOf" srcId="{630A2C18-D04B-4638-86D5-5B633464BB9D}" destId="{DCBE2555-8288-49C7-B635-25D60FF157EB}" srcOrd="0" destOrd="0" presId="urn:microsoft.com/office/officeart/2005/8/layout/hList3"/>
    <dgm:cxn modelId="{BA4C880B-8540-447D-A15C-7E7E0D10F876}" type="presParOf" srcId="{630A2C18-D04B-4638-86D5-5B633464BB9D}" destId="{C9E6FB37-1617-4F59-BEBF-2CB883648E3E}" srcOrd="1" destOrd="0" presId="urn:microsoft.com/office/officeart/2005/8/layout/hList3"/>
    <dgm:cxn modelId="{E736577E-5BAE-4B2C-93EF-38CE3C639DDA}" type="presParOf" srcId="{630A2C18-D04B-4638-86D5-5B633464BB9D}" destId="{C4674D1C-A1AB-4B17-A814-73E3E28A5CC4}" srcOrd="2" destOrd="0" presId="urn:microsoft.com/office/officeart/2005/8/layout/hList3"/>
    <dgm:cxn modelId="{28DFC8CD-429C-4F5C-B79B-44BA57BBC71D}" type="presParOf" srcId="{697A5BB7-9072-44A4-B31C-724E8828AF71}" destId="{A313C1CF-FE2E-4A9A-8D97-54B4D39AC89D}" srcOrd="2" destOrd="0" presId="urn:microsoft.com/office/officeart/2005/8/layout/hLis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1E447A-ABD4-49F0-96C3-E3BBCF33DC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731FBE-F956-4286-8C04-12643714BB8A}">
      <dgm:prSet phldrT="[Текст]" custT="1"/>
      <dgm:spPr/>
      <dgm:t>
        <a:bodyPr/>
        <a:lstStyle/>
        <a:p>
          <a:r>
            <a:rPr lang="ru-RU" sz="2000" dirty="0" smtClean="0"/>
            <a:t>Источник информации</a:t>
          </a:r>
          <a:endParaRPr lang="ru-RU" sz="2000" dirty="0"/>
        </a:p>
      </dgm:t>
    </dgm:pt>
    <dgm:pt modelId="{6DC88B7F-3DDC-4895-9F22-F39BD12B9D29}" type="parTrans" cxnId="{E923E9BC-8B0A-41A9-AC13-17AC59DD451F}">
      <dgm:prSet/>
      <dgm:spPr/>
      <dgm:t>
        <a:bodyPr/>
        <a:lstStyle/>
        <a:p>
          <a:endParaRPr lang="ru-RU"/>
        </a:p>
      </dgm:t>
    </dgm:pt>
    <dgm:pt modelId="{33AFB041-5548-4940-A8E1-5E0AE560A077}" type="sibTrans" cxnId="{E923E9BC-8B0A-41A9-AC13-17AC59DD451F}">
      <dgm:prSet/>
      <dgm:spPr/>
      <dgm:t>
        <a:bodyPr/>
        <a:lstStyle/>
        <a:p>
          <a:endParaRPr lang="ru-RU"/>
        </a:p>
      </dgm:t>
    </dgm:pt>
    <dgm:pt modelId="{B77C758E-7BDC-4AF5-A977-0702E14EC7BE}">
      <dgm:prSet phldrT="[Текст]" custT="1"/>
      <dgm:spPr/>
      <dgm:t>
        <a:bodyPr/>
        <a:lstStyle/>
        <a:p>
          <a:r>
            <a:rPr lang="ru-RU" sz="2000" dirty="0" smtClean="0"/>
            <a:t>Наглядное пособие</a:t>
          </a:r>
          <a:endParaRPr lang="ru-RU" sz="2000" dirty="0"/>
        </a:p>
      </dgm:t>
    </dgm:pt>
    <dgm:pt modelId="{1CB4031B-23C8-41EA-B467-7766481EF1FB}" type="parTrans" cxnId="{AF38A510-5D03-4310-9C7D-39D979CA1021}">
      <dgm:prSet/>
      <dgm:spPr/>
      <dgm:t>
        <a:bodyPr/>
        <a:lstStyle/>
        <a:p>
          <a:endParaRPr lang="ru-RU"/>
        </a:p>
      </dgm:t>
    </dgm:pt>
    <dgm:pt modelId="{D5BDAD1D-CB2A-42CF-BC27-1D60D479309B}" type="sibTrans" cxnId="{AF38A510-5D03-4310-9C7D-39D979CA1021}">
      <dgm:prSet/>
      <dgm:spPr/>
      <dgm:t>
        <a:bodyPr/>
        <a:lstStyle/>
        <a:p>
          <a:endParaRPr lang="ru-RU"/>
        </a:p>
      </dgm:t>
    </dgm:pt>
    <dgm:pt modelId="{260F519F-E517-408B-BB9D-E28619E17137}">
      <dgm:prSet phldrT="[Текст]" custT="1"/>
      <dgm:spPr/>
      <dgm:t>
        <a:bodyPr/>
        <a:lstStyle/>
        <a:p>
          <a:r>
            <a:rPr lang="ru-RU" sz="2000" dirty="0" smtClean="0"/>
            <a:t>Презентация </a:t>
          </a:r>
          <a:endParaRPr lang="ru-RU" sz="2000" dirty="0"/>
        </a:p>
      </dgm:t>
    </dgm:pt>
    <dgm:pt modelId="{A271126C-1661-4553-8EE4-21A54351D70F}" type="parTrans" cxnId="{E3EF55D6-4CC8-4819-8117-54F940EB4CDB}">
      <dgm:prSet/>
      <dgm:spPr/>
      <dgm:t>
        <a:bodyPr/>
        <a:lstStyle/>
        <a:p>
          <a:endParaRPr lang="ru-RU"/>
        </a:p>
      </dgm:t>
    </dgm:pt>
    <dgm:pt modelId="{E5BD2357-3AC1-4433-B009-86AA44CDA20F}" type="sibTrans" cxnId="{E3EF55D6-4CC8-4819-8117-54F940EB4CDB}">
      <dgm:prSet/>
      <dgm:spPr/>
      <dgm:t>
        <a:bodyPr/>
        <a:lstStyle/>
        <a:p>
          <a:endParaRPr lang="ru-RU"/>
        </a:p>
      </dgm:t>
    </dgm:pt>
    <dgm:pt modelId="{39DAD5FD-C37C-45A8-AABE-58A1EA50695E}" type="pres">
      <dgm:prSet presAssocID="{761E447A-ABD4-49F0-96C3-E3BBCF33DC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6692F9-A090-4C8F-BD41-414C3BEEE3FD}" type="pres">
      <dgm:prSet presAssocID="{9B731FBE-F956-4286-8C04-12643714BB8A}" presName="parentLin" presStyleCnt="0"/>
      <dgm:spPr/>
    </dgm:pt>
    <dgm:pt modelId="{1B2529BB-70F6-46FE-AB2C-A71A77F93ECF}" type="pres">
      <dgm:prSet presAssocID="{9B731FBE-F956-4286-8C04-12643714BB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C55CFA1-33EE-484F-8968-67371B8EC8AF}" type="pres">
      <dgm:prSet presAssocID="{9B731FBE-F956-4286-8C04-12643714BB8A}" presName="parentText" presStyleLbl="node1" presStyleIdx="0" presStyleCnt="3" custLinFactNeighborX="56244" custLinFactNeighborY="27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2282F-15BD-487F-BEAA-8C508014CB46}" type="pres">
      <dgm:prSet presAssocID="{9B731FBE-F956-4286-8C04-12643714BB8A}" presName="negativeSpace" presStyleCnt="0"/>
      <dgm:spPr/>
    </dgm:pt>
    <dgm:pt modelId="{EE999E9B-4D8C-4272-83CE-E9961D8863E1}" type="pres">
      <dgm:prSet presAssocID="{9B731FBE-F956-4286-8C04-12643714BB8A}" presName="childText" presStyleLbl="conFgAcc1" presStyleIdx="0" presStyleCnt="3">
        <dgm:presLayoutVars>
          <dgm:bulletEnabled val="1"/>
        </dgm:presLayoutVars>
      </dgm:prSet>
      <dgm:spPr/>
    </dgm:pt>
    <dgm:pt modelId="{03D335D6-0708-42BC-8894-4A12D668E0E8}" type="pres">
      <dgm:prSet presAssocID="{33AFB041-5548-4940-A8E1-5E0AE560A077}" presName="spaceBetweenRectangles" presStyleCnt="0"/>
      <dgm:spPr/>
    </dgm:pt>
    <dgm:pt modelId="{BA684390-76A5-496D-B1DD-F13052024856}" type="pres">
      <dgm:prSet presAssocID="{B77C758E-7BDC-4AF5-A977-0702E14EC7BE}" presName="parentLin" presStyleCnt="0"/>
      <dgm:spPr/>
    </dgm:pt>
    <dgm:pt modelId="{7A86447C-48D6-45D3-8381-74CD636BA1E2}" type="pres">
      <dgm:prSet presAssocID="{B77C758E-7BDC-4AF5-A977-0702E14EC7B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C31D99D-1643-4F19-A9A2-99493E04EAD6}" type="pres">
      <dgm:prSet presAssocID="{B77C758E-7BDC-4AF5-A977-0702E14EC7B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D4EA8-44F7-48D8-BF3C-BFBBA23EB1C6}" type="pres">
      <dgm:prSet presAssocID="{B77C758E-7BDC-4AF5-A977-0702E14EC7BE}" presName="negativeSpace" presStyleCnt="0"/>
      <dgm:spPr/>
    </dgm:pt>
    <dgm:pt modelId="{C965B732-8CEF-45F3-9B8D-4FF902707557}" type="pres">
      <dgm:prSet presAssocID="{B77C758E-7BDC-4AF5-A977-0702E14EC7BE}" presName="childText" presStyleLbl="conFgAcc1" presStyleIdx="1" presStyleCnt="3">
        <dgm:presLayoutVars>
          <dgm:bulletEnabled val="1"/>
        </dgm:presLayoutVars>
      </dgm:prSet>
      <dgm:spPr/>
    </dgm:pt>
    <dgm:pt modelId="{34D100D1-4DD9-4EE4-88DD-5188E60D8BB6}" type="pres">
      <dgm:prSet presAssocID="{D5BDAD1D-CB2A-42CF-BC27-1D60D479309B}" presName="spaceBetweenRectangles" presStyleCnt="0"/>
      <dgm:spPr/>
    </dgm:pt>
    <dgm:pt modelId="{CCAC9D1F-EE66-467E-B5CD-C1099E5FB83E}" type="pres">
      <dgm:prSet presAssocID="{260F519F-E517-408B-BB9D-E28619E17137}" presName="parentLin" presStyleCnt="0"/>
      <dgm:spPr/>
    </dgm:pt>
    <dgm:pt modelId="{9ED92A44-102A-4936-B93E-F9C802BC4875}" type="pres">
      <dgm:prSet presAssocID="{260F519F-E517-408B-BB9D-E28619E1713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EE30BC3-75E5-4530-B17E-B378D7B62D1A}" type="pres">
      <dgm:prSet presAssocID="{260F519F-E517-408B-BB9D-E28619E17137}" presName="parentText" presStyleLbl="node1" presStyleIdx="2" presStyleCnt="3" custLinFactNeighborX="9369" custLinFactNeighborY="-313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9878A-010A-4AFE-81F9-F67147CAA636}" type="pres">
      <dgm:prSet presAssocID="{260F519F-E517-408B-BB9D-E28619E17137}" presName="negativeSpace" presStyleCnt="0"/>
      <dgm:spPr/>
    </dgm:pt>
    <dgm:pt modelId="{BE5088EF-D50F-42E2-9E18-10DBB1DF29B8}" type="pres">
      <dgm:prSet presAssocID="{260F519F-E517-408B-BB9D-E28619E17137}" presName="childText" presStyleLbl="conFgAcc1" presStyleIdx="2" presStyleCnt="3" custLinFactY="-9268" custLinFactNeighborX="781" custLinFactNeighborY="-100000">
        <dgm:presLayoutVars>
          <dgm:bulletEnabled val="1"/>
        </dgm:presLayoutVars>
      </dgm:prSet>
      <dgm:spPr/>
    </dgm:pt>
  </dgm:ptLst>
  <dgm:cxnLst>
    <dgm:cxn modelId="{2157D860-E56B-4ECD-9261-96297FD6FE6A}" type="presOf" srcId="{761E447A-ABD4-49F0-96C3-E3BBCF33DC15}" destId="{39DAD5FD-C37C-45A8-AABE-58A1EA50695E}" srcOrd="0" destOrd="0" presId="urn:microsoft.com/office/officeart/2005/8/layout/list1"/>
    <dgm:cxn modelId="{0564C910-F631-468D-8ACF-3966BB9F63C7}" type="presOf" srcId="{9B731FBE-F956-4286-8C04-12643714BB8A}" destId="{1B2529BB-70F6-46FE-AB2C-A71A77F93ECF}" srcOrd="0" destOrd="0" presId="urn:microsoft.com/office/officeart/2005/8/layout/list1"/>
    <dgm:cxn modelId="{E3EF55D6-4CC8-4819-8117-54F940EB4CDB}" srcId="{761E447A-ABD4-49F0-96C3-E3BBCF33DC15}" destId="{260F519F-E517-408B-BB9D-E28619E17137}" srcOrd="2" destOrd="0" parTransId="{A271126C-1661-4553-8EE4-21A54351D70F}" sibTransId="{E5BD2357-3AC1-4433-B009-86AA44CDA20F}"/>
    <dgm:cxn modelId="{AF38A510-5D03-4310-9C7D-39D979CA1021}" srcId="{761E447A-ABD4-49F0-96C3-E3BBCF33DC15}" destId="{B77C758E-7BDC-4AF5-A977-0702E14EC7BE}" srcOrd="1" destOrd="0" parTransId="{1CB4031B-23C8-41EA-B467-7766481EF1FB}" sibTransId="{D5BDAD1D-CB2A-42CF-BC27-1D60D479309B}"/>
    <dgm:cxn modelId="{5CEEE08F-3DE1-412E-9EA7-FE6EADA1C934}" type="presOf" srcId="{260F519F-E517-408B-BB9D-E28619E17137}" destId="{EEE30BC3-75E5-4530-B17E-B378D7B62D1A}" srcOrd="1" destOrd="0" presId="urn:microsoft.com/office/officeart/2005/8/layout/list1"/>
    <dgm:cxn modelId="{C181AC21-44A8-449E-BCDC-338E21A22133}" type="presOf" srcId="{9B731FBE-F956-4286-8C04-12643714BB8A}" destId="{5C55CFA1-33EE-484F-8968-67371B8EC8AF}" srcOrd="1" destOrd="0" presId="urn:microsoft.com/office/officeart/2005/8/layout/list1"/>
    <dgm:cxn modelId="{E923E9BC-8B0A-41A9-AC13-17AC59DD451F}" srcId="{761E447A-ABD4-49F0-96C3-E3BBCF33DC15}" destId="{9B731FBE-F956-4286-8C04-12643714BB8A}" srcOrd="0" destOrd="0" parTransId="{6DC88B7F-3DDC-4895-9F22-F39BD12B9D29}" sibTransId="{33AFB041-5548-4940-A8E1-5E0AE560A077}"/>
    <dgm:cxn modelId="{20DBB299-1BCA-4F76-A38B-142121DA8D7F}" type="presOf" srcId="{260F519F-E517-408B-BB9D-E28619E17137}" destId="{9ED92A44-102A-4936-B93E-F9C802BC4875}" srcOrd="0" destOrd="0" presId="urn:microsoft.com/office/officeart/2005/8/layout/list1"/>
    <dgm:cxn modelId="{7A6056D2-517E-4B31-AE14-11EC5A59855A}" type="presOf" srcId="{B77C758E-7BDC-4AF5-A977-0702E14EC7BE}" destId="{7A86447C-48D6-45D3-8381-74CD636BA1E2}" srcOrd="0" destOrd="0" presId="urn:microsoft.com/office/officeart/2005/8/layout/list1"/>
    <dgm:cxn modelId="{7CE22AFB-EDF4-4D0B-84E7-DE22AF68E7BA}" type="presOf" srcId="{B77C758E-7BDC-4AF5-A977-0702E14EC7BE}" destId="{0C31D99D-1643-4F19-A9A2-99493E04EAD6}" srcOrd="1" destOrd="0" presId="urn:microsoft.com/office/officeart/2005/8/layout/list1"/>
    <dgm:cxn modelId="{396FD234-A690-4423-8249-E892F4E95227}" type="presParOf" srcId="{39DAD5FD-C37C-45A8-AABE-58A1EA50695E}" destId="{346692F9-A090-4C8F-BD41-414C3BEEE3FD}" srcOrd="0" destOrd="0" presId="urn:microsoft.com/office/officeart/2005/8/layout/list1"/>
    <dgm:cxn modelId="{3BB26D45-5854-456F-A19D-CDC25D65B727}" type="presParOf" srcId="{346692F9-A090-4C8F-BD41-414C3BEEE3FD}" destId="{1B2529BB-70F6-46FE-AB2C-A71A77F93ECF}" srcOrd="0" destOrd="0" presId="urn:microsoft.com/office/officeart/2005/8/layout/list1"/>
    <dgm:cxn modelId="{A9A5866E-9DBF-4AE7-98BE-6ED729340160}" type="presParOf" srcId="{346692F9-A090-4C8F-BD41-414C3BEEE3FD}" destId="{5C55CFA1-33EE-484F-8968-67371B8EC8AF}" srcOrd="1" destOrd="0" presId="urn:microsoft.com/office/officeart/2005/8/layout/list1"/>
    <dgm:cxn modelId="{AE652950-5D32-405C-989B-C240C0EC4AD8}" type="presParOf" srcId="{39DAD5FD-C37C-45A8-AABE-58A1EA50695E}" destId="{D312282F-15BD-487F-BEAA-8C508014CB46}" srcOrd="1" destOrd="0" presId="urn:microsoft.com/office/officeart/2005/8/layout/list1"/>
    <dgm:cxn modelId="{D6159CCE-5B7B-4F05-A375-1DEE394AD360}" type="presParOf" srcId="{39DAD5FD-C37C-45A8-AABE-58A1EA50695E}" destId="{EE999E9B-4D8C-4272-83CE-E9961D8863E1}" srcOrd="2" destOrd="0" presId="urn:microsoft.com/office/officeart/2005/8/layout/list1"/>
    <dgm:cxn modelId="{2CB20721-17A2-4DD0-845F-A3467A2BE835}" type="presParOf" srcId="{39DAD5FD-C37C-45A8-AABE-58A1EA50695E}" destId="{03D335D6-0708-42BC-8894-4A12D668E0E8}" srcOrd="3" destOrd="0" presId="urn:microsoft.com/office/officeart/2005/8/layout/list1"/>
    <dgm:cxn modelId="{5209C77F-042A-4B24-815A-CA7C7CB15D83}" type="presParOf" srcId="{39DAD5FD-C37C-45A8-AABE-58A1EA50695E}" destId="{BA684390-76A5-496D-B1DD-F13052024856}" srcOrd="4" destOrd="0" presId="urn:microsoft.com/office/officeart/2005/8/layout/list1"/>
    <dgm:cxn modelId="{2CF54E50-AE3F-4992-A90B-16B36688D141}" type="presParOf" srcId="{BA684390-76A5-496D-B1DD-F13052024856}" destId="{7A86447C-48D6-45D3-8381-74CD636BA1E2}" srcOrd="0" destOrd="0" presId="urn:microsoft.com/office/officeart/2005/8/layout/list1"/>
    <dgm:cxn modelId="{BEB3A645-7357-4E0E-9F17-151E599E28CD}" type="presParOf" srcId="{BA684390-76A5-496D-B1DD-F13052024856}" destId="{0C31D99D-1643-4F19-A9A2-99493E04EAD6}" srcOrd="1" destOrd="0" presId="urn:microsoft.com/office/officeart/2005/8/layout/list1"/>
    <dgm:cxn modelId="{BF8043B8-3130-41DD-B7EC-12FDBE33DC26}" type="presParOf" srcId="{39DAD5FD-C37C-45A8-AABE-58A1EA50695E}" destId="{5F6D4EA8-44F7-48D8-BF3C-BFBBA23EB1C6}" srcOrd="5" destOrd="0" presId="urn:microsoft.com/office/officeart/2005/8/layout/list1"/>
    <dgm:cxn modelId="{4C1E92E0-8B59-4B8B-BAF8-C129C45C604D}" type="presParOf" srcId="{39DAD5FD-C37C-45A8-AABE-58A1EA50695E}" destId="{C965B732-8CEF-45F3-9B8D-4FF902707557}" srcOrd="6" destOrd="0" presId="urn:microsoft.com/office/officeart/2005/8/layout/list1"/>
    <dgm:cxn modelId="{30514EB0-9D47-44A8-9182-80CFF129BCD4}" type="presParOf" srcId="{39DAD5FD-C37C-45A8-AABE-58A1EA50695E}" destId="{34D100D1-4DD9-4EE4-88DD-5188E60D8BB6}" srcOrd="7" destOrd="0" presId="urn:microsoft.com/office/officeart/2005/8/layout/list1"/>
    <dgm:cxn modelId="{C006F852-898E-4B2B-A637-BF5C54F2BC48}" type="presParOf" srcId="{39DAD5FD-C37C-45A8-AABE-58A1EA50695E}" destId="{CCAC9D1F-EE66-467E-B5CD-C1099E5FB83E}" srcOrd="8" destOrd="0" presId="urn:microsoft.com/office/officeart/2005/8/layout/list1"/>
    <dgm:cxn modelId="{2FAF0A26-F6D1-49D3-856B-17BA3F925CED}" type="presParOf" srcId="{CCAC9D1F-EE66-467E-B5CD-C1099E5FB83E}" destId="{9ED92A44-102A-4936-B93E-F9C802BC4875}" srcOrd="0" destOrd="0" presId="urn:microsoft.com/office/officeart/2005/8/layout/list1"/>
    <dgm:cxn modelId="{12E586A1-4F74-496D-9708-6EDE6D9DC953}" type="presParOf" srcId="{CCAC9D1F-EE66-467E-B5CD-C1099E5FB83E}" destId="{EEE30BC3-75E5-4530-B17E-B378D7B62D1A}" srcOrd="1" destOrd="0" presId="urn:microsoft.com/office/officeart/2005/8/layout/list1"/>
    <dgm:cxn modelId="{BE410D08-5F7D-4437-856D-FECC24E24B17}" type="presParOf" srcId="{39DAD5FD-C37C-45A8-AABE-58A1EA50695E}" destId="{9D69878A-010A-4AFE-81F9-F67147CAA636}" srcOrd="9" destOrd="0" presId="urn:microsoft.com/office/officeart/2005/8/layout/list1"/>
    <dgm:cxn modelId="{359B073E-5330-46CD-96AB-076E10860E0B}" type="presParOf" srcId="{39DAD5FD-C37C-45A8-AABE-58A1EA50695E}" destId="{BE5088EF-D50F-42E2-9E18-10DBB1DF29B8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9E88-F3C9-467D-B6B7-E1FA0008D3E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815E-8C00-442A-B16F-B0DA3B98C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9E88-F3C9-467D-B6B7-E1FA0008D3E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815E-8C00-442A-B16F-B0DA3B98C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9E88-F3C9-467D-B6B7-E1FA0008D3E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815E-8C00-442A-B16F-B0DA3B98C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9E88-F3C9-467D-B6B7-E1FA0008D3E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815E-8C00-442A-B16F-B0DA3B98C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9E88-F3C9-467D-B6B7-E1FA0008D3E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815E-8C00-442A-B16F-B0DA3B98C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9E88-F3C9-467D-B6B7-E1FA0008D3E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815E-8C00-442A-B16F-B0DA3B98C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9E88-F3C9-467D-B6B7-E1FA0008D3E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815E-8C00-442A-B16F-B0DA3B98C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9E88-F3C9-467D-B6B7-E1FA0008D3E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815E-8C00-442A-B16F-B0DA3B98C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9E88-F3C9-467D-B6B7-E1FA0008D3E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815E-8C00-442A-B16F-B0DA3B98C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9E88-F3C9-467D-B6B7-E1FA0008D3E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815E-8C00-442A-B16F-B0DA3B98C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9E88-F3C9-467D-B6B7-E1FA0008D3E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815E-8C00-442A-B16F-B0DA3B98C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679E88-F3C9-467D-B6B7-E1FA0008D3EB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D1815E-8C00-442A-B16F-B0DA3B98C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 Проектно-исследовательская работа на уроке ИКН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«</a:t>
            </a:r>
            <a:r>
              <a:rPr lang="ru-RU" dirty="0" err="1" smtClean="0"/>
              <a:t>Килемарская</a:t>
            </a:r>
            <a:r>
              <a:rPr lang="ru-RU" dirty="0" smtClean="0"/>
              <a:t> СОШ»</a:t>
            </a:r>
          </a:p>
          <a:p>
            <a:r>
              <a:rPr lang="ru-RU" dirty="0" smtClean="0"/>
              <a:t>Учитель: </a:t>
            </a:r>
            <a:r>
              <a:rPr lang="ru-RU" dirty="0" err="1" smtClean="0"/>
              <a:t>Пахмутова</a:t>
            </a:r>
            <a:r>
              <a:rPr lang="ru-RU" dirty="0" smtClean="0"/>
              <a:t> Вера </a:t>
            </a:r>
            <a:r>
              <a:rPr lang="ru-RU" dirty="0" err="1" smtClean="0"/>
              <a:t>Биктубаевна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Тема:Посёлок</a:t>
            </a:r>
            <a:r>
              <a:rPr lang="ru-RU" dirty="0" smtClean="0"/>
              <a:t> мой родной</a:t>
            </a:r>
            <a:endParaRPr lang="ru-RU" dirty="0"/>
          </a:p>
        </p:txBody>
      </p:sp>
      <p:pic>
        <p:nvPicPr>
          <p:cNvPr id="6" name="Содержимое 5" descr="SDC159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3135" y="530225"/>
            <a:ext cx="5583767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/>
              <a:t>Цель:Ознакомление</a:t>
            </a:r>
            <a:r>
              <a:rPr lang="ru-RU" sz="2000" dirty="0" smtClean="0"/>
              <a:t> с историей </a:t>
            </a:r>
            <a:r>
              <a:rPr lang="ru-RU" sz="2000" dirty="0" err="1" smtClean="0"/>
              <a:t>посёлка,с</a:t>
            </a:r>
            <a:r>
              <a:rPr lang="ru-RU" sz="2000" dirty="0" smtClean="0"/>
              <a:t> культурным </a:t>
            </a:r>
            <a:r>
              <a:rPr lang="ru-RU" sz="2000" dirty="0" err="1" smtClean="0"/>
              <a:t>наследием,расширение</a:t>
            </a:r>
            <a:r>
              <a:rPr lang="ru-RU" sz="2000" dirty="0" smtClean="0"/>
              <a:t> кругозора обучающихся в области развития </a:t>
            </a:r>
            <a:r>
              <a:rPr lang="ru-RU" sz="2000" dirty="0" err="1" smtClean="0"/>
              <a:t>посёлка,привлечение</a:t>
            </a:r>
            <a:r>
              <a:rPr lang="ru-RU" sz="2000" dirty="0" smtClean="0"/>
              <a:t> к поисково-исследовательской  работе </a:t>
            </a:r>
            <a:r>
              <a:rPr lang="ru-RU" sz="2000" dirty="0" err="1" smtClean="0"/>
              <a:t>обучающихся,развитие</a:t>
            </a:r>
            <a:r>
              <a:rPr lang="ru-RU" sz="2000" dirty="0" smtClean="0"/>
              <a:t> </a:t>
            </a:r>
            <a:r>
              <a:rPr lang="ru-RU" sz="2000" smtClean="0"/>
              <a:t>аналитических способностей.  </a:t>
            </a:r>
            <a:endParaRPr lang="ru-RU" sz="20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0142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Задачи: проанализировать литературу по топонимике, по истории развития посёлка,</a:t>
            </a:r>
          </a:p>
          <a:p>
            <a:r>
              <a:rPr lang="ru-RU" dirty="0" smtClean="0"/>
              <a:t>выявить связь исторических событий с географическими названиями,</a:t>
            </a:r>
          </a:p>
          <a:p>
            <a:r>
              <a:rPr lang="ru-RU" dirty="0" smtClean="0"/>
              <a:t>воспитание любви к родному краю, гордость за прошлое, формирование творчески развитой  личности.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214414" y="500042"/>
          <a:ext cx="7191404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Технология проблемного обучения.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428728" y="5714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Технология критического мышления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Технология «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500166" y="428604"/>
          <a:ext cx="60960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Компьютерная технология.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</TotalTime>
  <Words>128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 Проектно-исследовательская работа на уроке ИКН</vt:lpstr>
      <vt:lpstr>Тема:Посёлок мой родной</vt:lpstr>
      <vt:lpstr>Цель:Ознакомление с историей посёлка,с культурным наследием,расширение кругозора обучающихся в области развития посёлка,привлечение к поисково-исследовательской  работе обучающихся,развитие аналитических способностей.  </vt:lpstr>
      <vt:lpstr>Слайд 4</vt:lpstr>
      <vt:lpstr>Технология проблемного обучения.</vt:lpstr>
      <vt:lpstr>Технология критического мышления</vt:lpstr>
      <vt:lpstr>Технология «Портфолио»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Проектно-исследовательская работа на уроке ИКН</dc:title>
  <dc:creator>Сергей</dc:creator>
  <cp:lastModifiedBy>Сергей</cp:lastModifiedBy>
  <cp:revision>11</cp:revision>
  <dcterms:created xsi:type="dcterms:W3CDTF">2006-01-01T01:21:02Z</dcterms:created>
  <dcterms:modified xsi:type="dcterms:W3CDTF">2012-04-13T21:20:05Z</dcterms:modified>
</cp:coreProperties>
</file>