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61" r:id="rId6"/>
    <p:sldId id="258" r:id="rId7"/>
    <p:sldId id="263" r:id="rId8"/>
    <p:sldId id="264" r:id="rId9"/>
    <p:sldId id="262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75663556_23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4869160"/>
            <a:ext cx="1716680" cy="1832754"/>
          </a:xfrm>
          <a:prstGeom prst="rect">
            <a:avLst/>
          </a:prstGeom>
        </p:spPr>
      </p:pic>
      <p:pic>
        <p:nvPicPr>
          <p:cNvPr id="9" name="Рисунок 8" descr="0_5355c_81195602_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63246" y="188641"/>
            <a:ext cx="1633795" cy="12961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400800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Нетрадиционный метод развития фонематического слуха через рисунок.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72816"/>
            <a:ext cx="70932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в клетке.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5013176"/>
            <a:ext cx="45211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разработчик:</a:t>
            </a:r>
          </a:p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Фомичева Ольга Владимировна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20072" y="1556792"/>
          <a:ext cx="3150096" cy="2048249"/>
        </p:xfrm>
        <a:graphic>
          <a:graphicData uri="http://schemas.openxmlformats.org/drawingml/2006/table">
            <a:tbl>
              <a:tblPr/>
              <a:tblGrid>
                <a:gridCol w="262508"/>
                <a:gridCol w="262508"/>
                <a:gridCol w="262508"/>
                <a:gridCol w="262508"/>
                <a:gridCol w="262508"/>
                <a:gridCol w="262508"/>
                <a:gridCol w="262508"/>
                <a:gridCol w="262508"/>
                <a:gridCol w="262508"/>
                <a:gridCol w="262508"/>
                <a:gridCol w="262508"/>
                <a:gridCol w="262508"/>
              </a:tblGrid>
              <a:tr h="2926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6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6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6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6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6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6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1" name="Picture 1" descr="C:\Users\1\Desktop\мебель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2801466" cy="247462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1124744"/>
          <a:ext cx="3024333" cy="2304256"/>
        </p:xfrm>
        <a:graphic>
          <a:graphicData uri="http://schemas.openxmlformats.org/drawingml/2006/table">
            <a:tbl>
              <a:tblPr/>
              <a:tblGrid>
                <a:gridCol w="232641"/>
                <a:gridCol w="232641"/>
                <a:gridCol w="232641"/>
                <a:gridCol w="232641"/>
                <a:gridCol w="232641"/>
                <a:gridCol w="232641"/>
                <a:gridCol w="232641"/>
                <a:gridCol w="232641"/>
                <a:gridCol w="232641"/>
                <a:gridCol w="232641"/>
                <a:gridCol w="232641"/>
                <a:gridCol w="232641"/>
                <a:gridCol w="232641"/>
              </a:tblGrid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20729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фонематического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луха через графические методы.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1988840"/>
            <a:ext cx="6772174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</a:p>
          <a:p>
            <a:pPr marL="914400" indent="-914400">
              <a:buAutoNum type="arabicPeriod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Тренировка умения слышать акустически </a:t>
            </a:r>
          </a:p>
          <a:p>
            <a:pPr marL="914400" indent="-914400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близкие звуки.</a:t>
            </a:r>
          </a:p>
          <a:p>
            <a:pPr marL="914400" indent="-914400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        Развитие мотивации к занятиям.</a:t>
            </a:r>
          </a:p>
          <a:p>
            <a:pPr marL="914400" indent="-914400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Развитие внимания, в том числе слухового.</a:t>
            </a:r>
          </a:p>
          <a:p>
            <a:pPr marL="914400" indent="-914400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Развитие мелкой моторики.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Pictures\2014-11-26\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Pictures\2014-11-26\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862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1\Pictures\2014-11-26\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63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32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728935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y-prezentatsiy-0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shablony-prezentatsiy-04</Template>
  <TotalTime>25</TotalTime>
  <Words>74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shablony-prezentatsiy-04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4</cp:revision>
  <dcterms:created xsi:type="dcterms:W3CDTF">2014-11-26T06:21:07Z</dcterms:created>
  <dcterms:modified xsi:type="dcterms:W3CDTF">2014-11-27T15:21:14Z</dcterms:modified>
</cp:coreProperties>
</file>