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9" r:id="rId6"/>
    <p:sldId id="270" r:id="rId7"/>
    <p:sldId id="274" r:id="rId8"/>
    <p:sldId id="275" r:id="rId9"/>
    <p:sldId id="276" r:id="rId10"/>
    <p:sldId id="268" r:id="rId11"/>
    <p:sldId id="271" r:id="rId12"/>
    <p:sldId id="272" r:id="rId13"/>
    <p:sldId id="273" r:id="rId14"/>
    <p:sldId id="277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A588-BABD-4CDC-9364-7DF219FCB961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6F035-62CF-4DEA-BBD7-0A792C684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25698-121A-474B-BB91-3291FFDA64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AE77AE-7354-473C-9E08-D50B298DF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1936" cy="412910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Животный и растительный мир Кубани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hlink"/>
                </a:solidFill>
              </a:rPr>
              <a:t>Неповторимо прекрасна и разнообразна природа Кавказского государственного биосферного заповедника.</a:t>
            </a:r>
          </a:p>
        </p:txBody>
      </p:sp>
      <p:pic>
        <p:nvPicPr>
          <p:cNvPr id="112646" name="Picture 6" descr="7194ee44445ffc68b3d564a738e51a88_p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133600"/>
            <a:ext cx="2376488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7" name="Picture 7" descr="f042b4c68a597da5d261cbc43a588ffc_pr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773613"/>
            <a:ext cx="25908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9" name="Picture 9" descr="f206ddc87760ef47c8f5667a67757c0f_pre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429000"/>
            <a:ext cx="2303462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0" name="Picture 10" descr="a3afedb6633afb895295ddd36998b6c7_pre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4868863"/>
            <a:ext cx="230346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1" descr="7a10d65f944842414b4333784dca158a_pre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205038"/>
            <a:ext cx="2408238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28604"/>
            <a:ext cx="8401080" cy="570232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dirty="0" smtClean="0"/>
              <a:t>В Краснодарском крае произрастает более 3000 видов растений.</a:t>
            </a:r>
          </a:p>
          <a:p>
            <a:pPr algn="r">
              <a:buNone/>
            </a:pPr>
            <a:r>
              <a:rPr lang="ru-RU" sz="3200" dirty="0" smtClean="0"/>
              <a:t>Объясняется такое богатство растительного мира</a:t>
            </a:r>
            <a:r>
              <a:rPr lang="en-US" sz="3200" dirty="0" smtClean="0"/>
              <a:t> – </a:t>
            </a:r>
            <a:r>
              <a:rPr lang="ru-RU" sz="3200" dirty="0" smtClean="0"/>
              <a:t>разнообразием</a:t>
            </a:r>
            <a:br>
              <a:rPr lang="ru-RU" sz="3200" dirty="0" smtClean="0"/>
            </a:br>
            <a:r>
              <a:rPr lang="ru-RU" sz="3200" dirty="0" smtClean="0"/>
              <a:t>природных условий в крае.</a:t>
            </a:r>
          </a:p>
          <a:p>
            <a:pPr algn="r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Неразумная хозяйственная деятельность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людей привела к тому, что некоторые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растения становятся редкими и исчезающими.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Они занесены в Красную книгу Кубани.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043890" cy="16541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latin typeface="Arno Pro" pitchFamily="18" charset="0"/>
              </a:rPr>
              <a:t>Полезные ископаемые Краснодарского края.</a:t>
            </a:r>
            <a:endParaRPr lang="ru-RU" sz="6000" b="1" i="1" dirty="0">
              <a:latin typeface="Arno Pro" pitchFamily="18" charset="0"/>
            </a:endParaRPr>
          </a:p>
        </p:txBody>
      </p:sp>
      <p:pic>
        <p:nvPicPr>
          <p:cNvPr id="4" name="Picture 4" descr="ГРАНИТУ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2214563"/>
            <a:ext cx="2762250" cy="2071687"/>
          </a:xfrm>
        </p:spPr>
      </p:pic>
      <p:pic>
        <p:nvPicPr>
          <p:cNvPr id="5" name="Picture 4" descr="БАЗАЛЬТ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4572000"/>
            <a:ext cx="2595562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уголь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710113"/>
            <a:ext cx="2786062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МЕЛ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63" y="2286000"/>
            <a:ext cx="27955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ИЗВЕСТНЯКВ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2286000"/>
            <a:ext cx="25749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ГРАВИЙ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4537075"/>
            <a:ext cx="251142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9113" y="58738"/>
            <a:ext cx="83931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Краснодарский край – старейший</a:t>
            </a:r>
          </a:p>
          <a:p>
            <a:r>
              <a:rPr lang="ru-RU" sz="4000"/>
              <a:t>нефтедобывающий район России.</a:t>
            </a:r>
          </a:p>
          <a:p>
            <a:r>
              <a:rPr lang="ru-RU" sz="4000"/>
              <a:t>Добыча нефти начата в 1864г.</a:t>
            </a:r>
          </a:p>
        </p:txBody>
      </p:sp>
      <p:pic>
        <p:nvPicPr>
          <p:cNvPr id="4101" name="Picture 5" descr="неф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2205038"/>
            <a:ext cx="60960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нефть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205038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00166" y="785794"/>
            <a:ext cx="5665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/>
              <a:t>И шум дубрав, и птичьи голоса…</a:t>
            </a:r>
          </a:p>
          <a:p>
            <a:pPr>
              <a:spcBef>
                <a:spcPct val="50000"/>
              </a:spcBef>
            </a:pPr>
            <a:r>
              <a:rPr lang="ru-RU" sz="3200" b="1" i="1" dirty="0"/>
              <a:t>Люби природу, сказочную фею,</a:t>
            </a:r>
          </a:p>
          <a:p>
            <a:pPr>
              <a:spcBef>
                <a:spcPct val="50000"/>
              </a:spcBef>
            </a:pPr>
            <a:r>
              <a:rPr lang="ru-RU" sz="3200" b="1" i="1" dirty="0"/>
              <a:t>За то, что она дарит чудеса,</a:t>
            </a:r>
          </a:p>
          <a:p>
            <a:pPr>
              <a:spcBef>
                <a:spcPct val="50000"/>
              </a:spcBef>
            </a:pPr>
            <a:r>
              <a:rPr lang="ru-RU" sz="3200" b="1" i="1" dirty="0"/>
              <a:t>Нам лишь беречь и восхищаться ею.</a:t>
            </a:r>
          </a:p>
          <a:p>
            <a:pPr algn="r">
              <a:spcBef>
                <a:spcPct val="50000"/>
              </a:spcBef>
            </a:pPr>
            <a:r>
              <a:rPr lang="ru-RU" sz="3200" b="1" i="1" dirty="0"/>
              <a:t>М. Коваленко.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9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214282" y="274638"/>
            <a:ext cx="8472518" cy="13684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Impact"/>
              </a:rPr>
              <a:t>Водоемы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Impact"/>
              </a:rPr>
              <a:t>Краснодарского края.</a:t>
            </a:r>
          </a:p>
        </p:txBody>
      </p:sp>
      <p:pic>
        <p:nvPicPr>
          <p:cNvPr id="7" name="Picture 17" descr="Рисунок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857364"/>
            <a:ext cx="3810814" cy="4708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9" descr="пляж с с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1785926"/>
            <a:ext cx="4626661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429124" y="5000636"/>
            <a:ext cx="450059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Черное и Азовское моря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642918"/>
            <a:ext cx="3429024" cy="2928958"/>
          </a:xfrm>
        </p:spPr>
        <p:txBody>
          <a:bodyPr/>
          <a:lstStyle/>
          <a:p>
            <a:r>
              <a:rPr lang="ru-RU" dirty="0" smtClean="0"/>
              <a:t>Река Кубань</a:t>
            </a:r>
            <a:endParaRPr lang="ru-RU" dirty="0"/>
          </a:p>
        </p:txBody>
      </p:sp>
      <p:pic>
        <p:nvPicPr>
          <p:cNvPr id="4" name="Picture 6" descr="Рисунок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4500594" cy="446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Рисунок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573463"/>
            <a:ext cx="4105275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0" y="357166"/>
            <a:ext cx="4889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714356"/>
            <a:ext cx="3000396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Челбас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4143380"/>
            <a:ext cx="3643338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Большая Лаба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Кавказский государственный биосферный заповедник.</a:t>
            </a:r>
          </a:p>
        </p:txBody>
      </p:sp>
      <p:sp>
        <p:nvSpPr>
          <p:cNvPr id="10548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60575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Заповедник был создан в 1924 году.</a:t>
            </a:r>
          </a:p>
          <a:p>
            <a:pPr>
              <a:lnSpc>
                <a:spcPct val="90000"/>
              </a:lnSpc>
            </a:pPr>
            <a:r>
              <a:rPr lang="ru-RU" sz="2000"/>
              <a:t>Находится он на северных и южных склонах Главного Кавказского хребта. Общая площадь заповедника 280 тысяч гектаров.</a:t>
            </a:r>
          </a:p>
          <a:p>
            <a:pPr>
              <a:lnSpc>
                <a:spcPct val="90000"/>
              </a:lnSpc>
            </a:pPr>
            <a:r>
              <a:rPr lang="ru-RU" sz="2000"/>
              <a:t>Основные цели: охрана природы, восстановление ценных видов зверей и птиц: зубра, тура, кавказского оленя и др.</a:t>
            </a:r>
          </a:p>
        </p:txBody>
      </p:sp>
      <p:pic>
        <p:nvPicPr>
          <p:cNvPr id="105482" name="Picture 10" descr="увеличить карту ООП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420938"/>
            <a:ext cx="4105275" cy="3494087"/>
          </a:xfrm>
          <a:noFill/>
          <a:ln/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  <p:bldP spid="1054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8135937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41338"/>
            <a:r>
              <a:rPr lang="ru-RU"/>
              <a:t>По территории заповедника протекают реки: </a:t>
            </a:r>
            <a:r>
              <a:rPr lang="ru-RU">
                <a:solidFill>
                  <a:srgbClr val="E8ED29"/>
                </a:solidFill>
              </a:rPr>
              <a:t>Мзымта, Хоста, Шахе, Сочи, Белая, Малая Лаба</a:t>
            </a:r>
            <a:r>
              <a:rPr lang="ru-RU"/>
              <a:t> и др.</a:t>
            </a:r>
          </a:p>
          <a:p>
            <a:pPr indent="541338"/>
            <a:r>
              <a:rPr lang="ru-RU"/>
              <a:t>Здесь насчитывается более 120 озер. Они небольшие по площади и часто полностью освобождаются ото льда лишь к середине лета.</a:t>
            </a:r>
          </a:p>
          <a:p>
            <a:pPr indent="541338"/>
            <a:r>
              <a:rPr lang="ru-RU"/>
              <a:t>Самое большое озеро заповедника – </a:t>
            </a:r>
            <a:r>
              <a:rPr lang="ru-RU">
                <a:solidFill>
                  <a:srgbClr val="E8ED29"/>
                </a:solidFill>
              </a:rPr>
              <a:t>озеро Безмолвия.</a:t>
            </a:r>
            <a:r>
              <a:rPr lang="ru-RU"/>
              <a:t> Особой красотой отличаются озера </a:t>
            </a:r>
            <a:r>
              <a:rPr lang="ru-RU">
                <a:solidFill>
                  <a:srgbClr val="E8ED29"/>
                </a:solidFill>
              </a:rPr>
              <a:t>Хуко, Кардывач, Голубое и Ацетукские озера.</a:t>
            </a:r>
          </a:p>
          <a:p>
            <a:pPr indent="541338">
              <a:spcBef>
                <a:spcPct val="50000"/>
              </a:spcBef>
            </a:pPr>
            <a:endParaRPr lang="ru-RU">
              <a:solidFill>
                <a:srgbClr val="E8ED29"/>
              </a:solidFill>
            </a:endParaRPr>
          </a:p>
        </p:txBody>
      </p:sp>
      <p:pic>
        <p:nvPicPr>
          <p:cNvPr id="108583" name="Picture 39" descr="ee6a46d19eaaf2ab9671c23bc1c534c5_p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1363" y="2636838"/>
            <a:ext cx="16144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84" name="Picture 40" descr="0496593555956c0f789c4fa2e95d73a9_pr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108575"/>
            <a:ext cx="2305050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87" name="Picture 43" descr="diary_009_3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2997200"/>
            <a:ext cx="2087562" cy="1573213"/>
          </a:xfrm>
          <a:prstGeom prst="rect">
            <a:avLst/>
          </a:prstGeom>
          <a:noFill/>
        </p:spPr>
      </p:pic>
      <p:pic>
        <p:nvPicPr>
          <p:cNvPr id="108588" name="Picture 44" descr="diary_009_25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2781300"/>
            <a:ext cx="1555750" cy="2082800"/>
          </a:xfrm>
          <a:prstGeom prst="rect">
            <a:avLst/>
          </a:prstGeom>
          <a:noFill/>
        </p:spPr>
      </p:pic>
      <p:pic>
        <p:nvPicPr>
          <p:cNvPr id="108589" name="Picture 45" descr="diary_009_13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5157788"/>
            <a:ext cx="1944687" cy="146526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 descr="diary_009_6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60575"/>
            <a:ext cx="1835177" cy="2455928"/>
          </a:xfrm>
          <a:prstGeom prst="rect">
            <a:avLst/>
          </a:prstGeom>
          <a:noFill/>
        </p:spPr>
      </p:pic>
      <p:pic>
        <p:nvPicPr>
          <p:cNvPr id="128005" name="Picture 5" descr="diary_009_16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14884"/>
            <a:ext cx="2143140" cy="1613718"/>
          </a:xfrm>
          <a:prstGeom prst="rect">
            <a:avLst/>
          </a:prstGeom>
          <a:noFill/>
        </p:spPr>
      </p:pic>
      <p:pic>
        <p:nvPicPr>
          <p:cNvPr id="128006" name="Picture 6" descr="7Wolf338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8688" y="1196974"/>
            <a:ext cx="2111575" cy="2732091"/>
          </a:xfrm>
          <a:prstGeom prst="rect">
            <a:avLst/>
          </a:prstGeom>
          <a:noFill/>
        </p:spPr>
      </p:pic>
      <p:pic>
        <p:nvPicPr>
          <p:cNvPr id="128007" name="Picture 7" descr="7194ee44445ffc68b3d564a738e51a88_pre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4" y="260350"/>
            <a:ext cx="2606663" cy="1706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8" name="Picture 8" descr="22d702d2b536e5a8bb74a4575e98d1d3_pre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08395" y="5000637"/>
            <a:ext cx="2356168" cy="156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9" name="Picture 9" descr="82e418b09c7bdef3716b9cf09147d582_pre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714884"/>
            <a:ext cx="142716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10" name="Picture 10" descr="d2e88fb98c3bcad30ca398c358b8c8b0_prev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27763" y="476250"/>
            <a:ext cx="233680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11" name="Picture 11" descr="f042b4c68a597da5d261cbc43a588ffc_prev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27763" y="2852738"/>
            <a:ext cx="2265362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Изображение 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512852" y="357166"/>
            <a:ext cx="3332602" cy="4000528"/>
          </a:xfrm>
          <a:prstGeom prst="rect">
            <a:avLst/>
          </a:prstGeom>
        </p:spPr>
      </p:pic>
      <p:pic>
        <p:nvPicPr>
          <p:cNvPr id="3" name="Picture 6" descr="Nyctereutes%20procyonoides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5" y="428604"/>
            <a:ext cx="3581915" cy="2071702"/>
          </a:xfrm>
          <a:prstGeom prst="rect">
            <a:avLst/>
          </a:prstGeom>
          <a:noFill/>
        </p:spPr>
      </p:pic>
      <p:pic>
        <p:nvPicPr>
          <p:cNvPr id="4" name="Picture 7" descr="kabp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571876"/>
            <a:ext cx="4143404" cy="258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risunok0173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7"/>
            <a:ext cx="3214710" cy="3932411"/>
          </a:xfrm>
          <a:prstGeom prst="rect">
            <a:avLst/>
          </a:prstGeom>
          <a:noFill/>
        </p:spPr>
      </p:pic>
      <p:pic>
        <p:nvPicPr>
          <p:cNvPr id="3" name="Picture 4" descr="1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71942"/>
            <a:ext cx="4243392" cy="2471737"/>
          </a:xfrm>
          <a:prstGeom prst="rect">
            <a:avLst/>
          </a:prstGeom>
          <a:noFill/>
        </p:spPr>
      </p:pic>
      <p:pic>
        <p:nvPicPr>
          <p:cNvPr id="5" name="Picture 8" descr="Изображение 0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70" y="285728"/>
            <a:ext cx="2605089" cy="3060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78fdd184fd9471f795737258c8b53d56cdc5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212</Words>
  <PresentationFormat>Экран (4:3)</PresentationFormat>
  <Paragraphs>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Животный и растительный мир Кубани</vt:lpstr>
      <vt:lpstr>Водоемы Краснодарского края.</vt:lpstr>
      <vt:lpstr>Река Кубань</vt:lpstr>
      <vt:lpstr>Слайд 4</vt:lpstr>
      <vt:lpstr>Кавказский государственный биосферный заповедник.</vt:lpstr>
      <vt:lpstr>Слайд 6</vt:lpstr>
      <vt:lpstr>Слайд 7</vt:lpstr>
      <vt:lpstr>Слайд 8</vt:lpstr>
      <vt:lpstr>Слайд 9</vt:lpstr>
      <vt:lpstr>Слайд 10</vt:lpstr>
      <vt:lpstr>Слайд 11</vt:lpstr>
      <vt:lpstr>Полезные ископаемые Краснодарского края.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и растительный мир Кубани</dc:title>
  <cp:lastModifiedBy>777</cp:lastModifiedBy>
  <cp:revision>14</cp:revision>
  <dcterms:modified xsi:type="dcterms:W3CDTF">2012-04-16T21:21:32Z</dcterms:modified>
</cp:coreProperties>
</file>