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D081A-20B7-47BD-AB38-C618134A234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3615C-D7B5-4621-8055-0EF779108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293D-B1C0-4B75-818B-83CC81D31776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9AA0-A4BC-440A-A8B8-B9214C461C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293D-B1C0-4B75-818B-83CC81D31776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9AA0-A4BC-440A-A8B8-B9214C461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293D-B1C0-4B75-818B-83CC81D31776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9AA0-A4BC-440A-A8B8-B9214C461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293D-B1C0-4B75-818B-83CC81D31776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9AA0-A4BC-440A-A8B8-B9214C461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293D-B1C0-4B75-818B-83CC81D31776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E2C9AA0-A4BC-440A-A8B8-B9214C461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293D-B1C0-4B75-818B-83CC81D31776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9AA0-A4BC-440A-A8B8-B9214C461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293D-B1C0-4B75-818B-83CC81D31776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9AA0-A4BC-440A-A8B8-B9214C461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293D-B1C0-4B75-818B-83CC81D31776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9AA0-A4BC-440A-A8B8-B9214C461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293D-B1C0-4B75-818B-83CC81D31776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9AA0-A4BC-440A-A8B8-B9214C461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293D-B1C0-4B75-818B-83CC81D31776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9AA0-A4BC-440A-A8B8-B9214C461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293D-B1C0-4B75-818B-83CC81D31776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9AA0-A4BC-440A-A8B8-B9214C461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2D293D-B1C0-4B75-818B-83CC81D31776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2C9AA0-A4BC-440A-A8B8-B9214C461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39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ru.wikipedia.org/wiki/10_%D0%BC%D0%B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0%BE%D0%BD%D0%BE%D0%BC%D0%B0%D1%80%D0%B5%D0%BD%D0%BA%D0%BE,_%D0%93%D1%80%D0%B8%D0%B3%D0%BE%D1%80%D0%B8%D0%B9_%D0%A4%D1%91%D0%B4%D0%BE%D1%80%D0%BE%D0%B2%D0%B8%D1%87" TargetMode="External"/><Relationship Id="rId5" Type="http://schemas.openxmlformats.org/officeDocument/2006/relationships/hyperlink" Target="http://ru.wikipedia.org/wiki/%D0%9D%D0%B0%D1%80%D0%BE%D0%B4%D0%BD%D1%8B%D0%B9_%D0%B0%D1%80%D1%82%D0%B8%D1%81%D1%82_%D0%A1%D0%A1%D0%A1%D0%A0" TargetMode="External"/><Relationship Id="rId4" Type="http://schemas.openxmlformats.org/officeDocument/2006/relationships/hyperlink" Target="http://ru.wikipedia.org/wiki/199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3" y="142852"/>
            <a:ext cx="67237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Пономаренко Григорий Федорович</a:t>
            </a:r>
          </a:p>
          <a:p>
            <a:pPr algn="ctr"/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1857364"/>
            <a:ext cx="3286148" cy="38399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2910" y="5643578"/>
            <a:ext cx="82868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евец родного края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3" y="285728"/>
            <a:ext cx="43577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 </a:t>
            </a:r>
            <a:r>
              <a:rPr lang="ru-RU" sz="2000" dirty="0" smtClean="0">
                <a:hlinkClick r:id="rId2" tooltip="10 мая"/>
              </a:rPr>
              <a:t>10 мая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3" tooltip="1939"/>
              </a:rPr>
              <a:t>1939</a:t>
            </a:r>
            <a:r>
              <a:rPr lang="ru-RU" sz="2000" dirty="0" smtClean="0"/>
              <a:t> года  была образована Краснодарская краевая государственная филармония, в связи с образованием в сентябре 1937 г. самостоятельной территориальной единицы - Краснодарского края. В </a:t>
            </a:r>
            <a:r>
              <a:rPr lang="ru-RU" sz="2000" dirty="0" smtClean="0">
                <a:hlinkClick r:id="rId4" tooltip="1997"/>
              </a:rPr>
              <a:t>1997</a:t>
            </a:r>
            <a:r>
              <a:rPr lang="ru-RU" sz="2000" dirty="0" smtClean="0"/>
              <a:t> году филармонии было присвоено имя композитора, </a:t>
            </a:r>
            <a:r>
              <a:rPr lang="ru-RU" sz="2000" dirty="0" smtClean="0">
                <a:hlinkClick r:id="rId5" tooltip="Народный артист СССР"/>
              </a:rPr>
              <a:t>народного артиста СССР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6" tooltip="Пономаренко, Григорий Фёдорович"/>
              </a:rPr>
              <a:t>Григория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3286124"/>
            <a:ext cx="514353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Краснодарская филармония является государственной организацией, осуществляющей руководство концертной жизнью. В более широком смысле – это связующее звено между теми, кто создает концерты, и теми, кто их посещает. Филармония изучает вкусы, эстетические потребности зрительской аудитории, стремится удовлетворить их за счет местных творческих и приглашенных исполнителей. </a:t>
            </a:r>
          </a:p>
          <a:p>
            <a:endParaRPr lang="ru-RU" dirty="0"/>
          </a:p>
        </p:txBody>
      </p:sp>
      <p:pic>
        <p:nvPicPr>
          <p:cNvPr id="6" name="Рисунок 5" descr="0017-017-Krasnodarskaja-filarmonija-imeni-G.F.-Ponomarenk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72132" y="285728"/>
            <a:ext cx="3124200" cy="4572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9124" y="4857761"/>
            <a:ext cx="4808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 редактором книги членов союза писателей</a:t>
            </a:r>
          </a:p>
          <a:p>
            <a:r>
              <a:rPr lang="ru-RU" sz="2400" dirty="0" smtClean="0"/>
              <a:t>России Виктором Ростовым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428604"/>
            <a:ext cx="645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Илья </a:t>
            </a:r>
            <a:r>
              <a:rPr lang="ru-RU" sz="2400" dirty="0" err="1" smtClean="0"/>
              <a:t>Петрусенко</a:t>
            </a:r>
            <a:r>
              <a:rPr lang="ru-RU" sz="2400" dirty="0" smtClean="0"/>
              <a:t> автор книги о Г. Пономаренко</a:t>
            </a:r>
            <a:endParaRPr lang="ru-RU" sz="2400" dirty="0"/>
          </a:p>
        </p:txBody>
      </p:sp>
      <p:pic>
        <p:nvPicPr>
          <p:cNvPr id="7" name="Рисунок 6" descr="0025-025-Ilja-Petrusenko-avtor-knigi-o-G.Ponomaren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714488"/>
            <a:ext cx="4295775" cy="3019425"/>
          </a:xfrm>
          <a:prstGeom prst="rect">
            <a:avLst/>
          </a:prstGeom>
        </p:spPr>
      </p:pic>
      <p:pic>
        <p:nvPicPr>
          <p:cNvPr id="8" name="Рисунок 7" descr="0025-025-Ilja-Petrusenko-avtor-knigi-o-G.Ponomarenko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071546"/>
            <a:ext cx="3086100" cy="4219575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3621505" cy="4788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3372" y="142852"/>
            <a:ext cx="4572032" cy="659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/>
              <a:t>Пономаренко Григорий Федорович, композитор, народный артист СССР, родился 2 февраля 1921 года в селе Моровск Остерского района </a:t>
            </a:r>
            <a:r>
              <a:rPr lang="ru-RU" sz="2400" dirty="0" smtClean="0"/>
              <a:t>Черниговой области в </a:t>
            </a:r>
            <a:r>
              <a:rPr lang="ru-RU" sz="2400" dirty="0"/>
              <a:t>крестьянской семье. </a:t>
            </a:r>
          </a:p>
          <a:p>
            <a:pPr>
              <a:lnSpc>
                <a:spcPct val="80000"/>
              </a:lnSpc>
              <a:defRPr/>
            </a:pPr>
            <a:endParaRPr lang="ru-RU" sz="2400" dirty="0"/>
          </a:p>
          <a:p>
            <a:pPr>
              <a:lnSpc>
                <a:spcPct val="80000"/>
              </a:lnSpc>
              <a:defRPr/>
            </a:pPr>
            <a:r>
              <a:rPr lang="ru-RU" sz="2400" dirty="0"/>
              <a:t>    Большое влияние на судьбу Григория оказал его дядя - Максим Терентьевич, гармонист, собиратель народных инструментов. С шести лет будущий композитор играл на баяне на всех поселковых праздниках. </a:t>
            </a:r>
            <a:br>
              <a:rPr lang="ru-RU" sz="2400" dirty="0"/>
            </a:br>
            <a:r>
              <a:rPr lang="ru-RU" sz="2400" dirty="0"/>
              <a:t>Начал свою профессиональную деятельность в ансамбле погранвойск УССР, совмещая выступления с учебой в Киевской консерватории (класс А. </a:t>
            </a:r>
            <a:r>
              <a:rPr lang="ru-RU" sz="2400" dirty="0" err="1"/>
              <a:t>Магрика</a:t>
            </a:r>
            <a:r>
              <a:rPr lang="ru-RU" sz="2400" dirty="0"/>
              <a:t>).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3316077" cy="4560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7621" y="214290"/>
            <a:ext cx="4714907" cy="69372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14 лет Григорий начинает работать баянистом сначала в городском Доме пионеров, затем баянистом в Доме культуры Днепрогэса. 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1938 году Григорий Пономаренко поступил на военную службу в ансамбль песни и пляски погранвойск НКВД УССР. Здесь он пишет первую песню «По широкой улице проходили конники». 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 военным ансамблем Григорий Пономаренко прошел всю войну с концертами на западных фронтах страны. За время войны награжден медалями: «За оборону Москвы», «За победу над Германией», «Орденом отечественной войны II степени». </a:t>
            </a:r>
          </a:p>
          <a:p>
            <a:pPr>
              <a:lnSpc>
                <a:spcPct val="80000"/>
              </a:lnSpc>
              <a:defRPr/>
            </a:pP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1950 году Г.Ф. Пономаренко оставляет военную службу и работает в народном оркестре имени Осипова солистом-баянистом. </a:t>
            </a:r>
          </a:p>
          <a:p>
            <a:pPr>
              <a:lnSpc>
                <a:spcPct val="80000"/>
              </a:lnSpc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46"/>
            <a:ext cx="7643834" cy="684295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175064" cy="2643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1" y="2928934"/>
            <a:ext cx="4000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 солисткой Волжского русского народного хора. 1955 г.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00563" y="285728"/>
            <a:ext cx="4429156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/>
              <a:t>С 1952 года Григорий Федорович — музыкальный руководитель Волжского народного хора в г. Куйбышеве. 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Здесь созданы песни: 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• «</a:t>
            </a:r>
            <a:r>
              <a:rPr lang="ru-RU" dirty="0" err="1"/>
              <a:t>Ивушка</a:t>
            </a:r>
            <a:r>
              <a:rPr lang="ru-RU" dirty="0"/>
              <a:t>» с поэтом В.Г. Алферовым; 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• «Эх Волга — речка» в соавторстве с В.П. </a:t>
            </a:r>
            <a:r>
              <a:rPr lang="ru-RU" dirty="0" err="1"/>
              <a:t>Бурыгиным</a:t>
            </a:r>
            <a:r>
              <a:rPr lang="ru-RU" dirty="0"/>
              <a:t>; 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• «Молодой агроном» с Виктором Боковым. 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В 1959 — 60 годах Григорий Федорович вместе с поэтом В.Ф. Боковым готовят программу для Оренбургского народного хора и создают знаменитую песню «Оренбургский пуховый платок». 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С 1963 по 1973 годы Пономаренко - руководитель народного хора Дворца культуры Волгоградского тракторного завода.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5" y="4286256"/>
            <a:ext cx="7929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Волгограде композитор начинает тесное сотрудничество с поэтессой Маргаритой Агашиной - их первую песню «Что было, то было» исполнила Л.Г. Зыкина. В сотрудничестве с Агашиной созданы песни: «А где мне взять такую песню», «Подари мне платок», «Растет в Волгограде березка».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3903852" cy="5676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248" y="357166"/>
            <a:ext cx="4214842" cy="598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/>
              <a:t>В 1972 году Г.Ф. Пономаренко переезжает на Кубань. На Кубани Григорий Федорович много гастролирует, пишет песни на стихи кубанских поэтов: «Казак ехал на Кубань», «Краснодарская весна», «Ой станица, родная, станица» (стихи Ивана </a:t>
            </a:r>
            <a:r>
              <a:rPr lang="ru-RU" sz="2400" dirty="0" err="1"/>
              <a:t>Варавы</a:t>
            </a:r>
            <a:r>
              <a:rPr lang="ru-RU" sz="2400" dirty="0"/>
              <a:t>), «</a:t>
            </a:r>
            <a:r>
              <a:rPr lang="ru-RU" sz="2400" dirty="0" err="1"/>
              <a:t>Кубаночка</a:t>
            </a:r>
            <a:r>
              <a:rPr lang="ru-RU" sz="2400" dirty="0"/>
              <a:t>», «Трудовые руки», «Посадила я сады» (стихи Николая </a:t>
            </a:r>
            <a:r>
              <a:rPr lang="ru-RU" sz="2400" dirty="0" err="1"/>
              <a:t>Доризо</a:t>
            </a:r>
            <a:r>
              <a:rPr lang="ru-RU" sz="2400" dirty="0"/>
              <a:t>) и многие другие. 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/>
              <a:t>На Кубани Пономаренко пишет музыку на цикл стихов Александра Блока (11 песен) и на стихи Сергея Есенина (14 песен). Эти песни исполняет И.Д. Кобзон.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3135086" cy="3419605"/>
          </a:xfrm>
          <a:prstGeom prst="rect">
            <a:avLst/>
          </a:prstGeom>
        </p:spPr>
      </p:pic>
      <p:pic>
        <p:nvPicPr>
          <p:cNvPr id="5" name="Рисунок 4" descr="Рисунок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571876"/>
            <a:ext cx="3476625" cy="3114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868" y="214290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 февраля 2001 года в г. Краснодаре установлен памятник и мемориальная доска на доме, где он жил.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9" y="3786190"/>
            <a:ext cx="478634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27 февраля 2005 года открыт «Мемориальный музей-квартира народного артиста СССР Г.Ф. Пономаренко». Музей располагается в мемориальной квартире № 80 в доме по улице Красной, 204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5258504" cy="4929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2132" y="142852"/>
            <a:ext cx="32861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Музей располагается в мемориальной квартире № 80 в доме по улице Красной, 204. В этой квартире композитор прожил со своей женой певицей Вероникой Журавлевой-Пономаренко около четверти века. Гостеприимный дом был всегда распахнут для друзей и единомышленников Григория Федоровича. Поэты и писатели, певцы и музыканты, ученые и общественные деятели собирались здесь, чтобы послушать новую песню, новое исполнение, обсудить творческие планы,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5000636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программы праздников и концертов.</a:t>
            </a:r>
            <a:br>
              <a:rPr lang="ru-RU" dirty="0" smtClean="0"/>
            </a:br>
            <a:r>
              <a:rPr lang="ru-RU" dirty="0" smtClean="0"/>
              <a:t>Основу мемориального фонда составляет коллекция экспонатов любовно собранная и переданная в дар музею женой композитора и исполнительницей его произведений Вероникой Ивановной Журавлевой-Пономаренко, заслуженной артисткой России, профессором Краснодарского государственного университета культуры и искусств, директором Краснодарской краевой филармонии.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500306"/>
            <a:ext cx="3348842" cy="4227616"/>
          </a:xfrm>
          <a:prstGeom prst="rect">
            <a:avLst/>
          </a:prstGeom>
        </p:spPr>
      </p:pic>
      <p:pic>
        <p:nvPicPr>
          <p:cNvPr id="5" name="Рисунок 4" descr="филармония им.поиомаренко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2500306"/>
            <a:ext cx="3857652" cy="4191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0"/>
            <a:ext cx="7858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Государственное концертное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учреждение культуры  Краснодарского края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«Краснодарская филармония имени Г.Ф.Пономаренко»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779b5b86b3ba24a8997b0366212197821d81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</TotalTime>
  <Words>666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777</cp:lastModifiedBy>
  <cp:revision>7</cp:revision>
  <dcterms:created xsi:type="dcterms:W3CDTF">2012-03-15T15:26:00Z</dcterms:created>
  <dcterms:modified xsi:type="dcterms:W3CDTF">2012-04-16T21:22:46Z</dcterms:modified>
</cp:coreProperties>
</file>