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83DD51-B10F-45E9-9ED2-B871264A1928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8B2450-2D49-4856-BB6C-9CC7C1797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928670"/>
            <a:ext cx="88583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Плотниченко Григорий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Максимович.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plotnichen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071810"/>
            <a:ext cx="2843219" cy="367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158" y="21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Певец родного края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2571744"/>
            <a:ext cx="490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(18 авг. 1918г – 20 марта 1974)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928670"/>
          </a:xfrm>
        </p:spPr>
        <p:txBody>
          <a:bodyPr/>
          <a:lstStyle/>
          <a:p>
            <a:r>
              <a:rPr lang="ru-RU" dirty="0" smtClean="0"/>
              <a:t>Знакомство с творчеством.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Более полувека звучат замечательные песни и хоры Плотниченко Г. Кубанцы любят музыку своего земляка, его светлые, радостные песни про « синие ночи», «вишневые станицы», </a:t>
            </a:r>
            <a:r>
              <a:rPr lang="ru-RU" dirty="0" smtClean="0"/>
              <a:t>«про </a:t>
            </a:r>
            <a:r>
              <a:rPr lang="ru-RU" dirty="0" smtClean="0"/>
              <a:t>степное раздолье пшеничных </a:t>
            </a:r>
            <a:r>
              <a:rPr lang="ru-RU" dirty="0" smtClean="0"/>
              <a:t>полей».</a:t>
            </a:r>
            <a:endParaRPr lang="ru-RU" dirty="0" smtClean="0"/>
          </a:p>
          <a:p>
            <a:r>
              <a:rPr lang="ru-RU" dirty="0" smtClean="0"/>
              <a:t>Вся жизнь Григория Максимовича Плотниченко (1918 - 1975) связана с нашей столицей Краснодаром. </a:t>
            </a:r>
          </a:p>
          <a:p>
            <a:r>
              <a:rPr lang="ru-RU" dirty="0" smtClean="0"/>
              <a:t>Музыкальные способности мальчика проявились рано. Он поступил в музыкальную школу, где занимался по классу виолончель. Здесь легко и быстро освоил другие струнные инструменты. Учебу в Краснодарском музыкальном училище прервала война. Григорий Максимович добровольцем ушел на фронт, воевал в морской пехоте в десантном отряде. Командовал батареей «Катюш» под Сталинградом. В часы затишья он пишет песни для солдат. В одном из боев он был тяжело ранен.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Знакомство с творчеством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80690"/>
          </a:xfrm>
        </p:spPr>
        <p:txBody>
          <a:bodyPr/>
          <a:lstStyle/>
          <a:p>
            <a:r>
              <a:rPr lang="ru-RU" dirty="0" smtClean="0"/>
              <a:t>Вернувшись в Краснодар в 1943 году, окончив музыкальное училище, он стал преподавать в нем. На Кубани проходили грандиозные праздники песен, организатором которых был Г.М. Плотниченко.</a:t>
            </a:r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000504"/>
            <a:ext cx="3714776" cy="2557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357562"/>
            <a:ext cx="2515279" cy="3153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4071942"/>
            <a:ext cx="2222861" cy="2206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85728"/>
            <a:ext cx="3857652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143373" y="357166"/>
            <a:ext cx="43577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Творческое наследие Григория Плотниченко огромное.  Его произведения знают на Кубани и в стране: «Кубанские синие ночи», «Маки на малой земле», «У старого кургана», «Над Кубанской степью солнце», «От весны никуда ни скрыться», «Девичья  лирическая», «Тихо за околицей» на стихи кубанских авторов. Песни о военных годах: «Гвардейцы миномётчики», «Севастопольская», «По Дону гуляет..». Писал сюиты, баллады, романсы, музыку к кукольным спектаклям.</a:t>
            </a:r>
            <a:br>
              <a:rPr lang="ru-RU" dirty="0" smtClean="0"/>
            </a:br>
            <a:r>
              <a:rPr lang="ru-RU" dirty="0" err="1" smtClean="0"/>
              <a:t>Полотниченко</a:t>
            </a:r>
            <a:r>
              <a:rPr lang="ru-RU" dirty="0" smtClean="0"/>
              <a:t> Григорий Максимович создатель и первый председатель отделения Краснодарского Союза композиторов РСФСР и краевого отделения Всероссийского хорового общества, заслуженный деятель культуры РСФСР.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ЖИЗНЕННЫЙ И ТВОРЧЕСКИЙ ПУТЬ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0" dirty="0" smtClean="0"/>
              <a:t>ГРИГОРИЯ МАКСИМОВИЧА ПЛОТНИЧЕНКО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1918г. - родился в г.Таганроге.</a:t>
            </a:r>
            <a:br>
              <a:rPr lang="ru-RU" dirty="0" smtClean="0"/>
            </a:br>
            <a:r>
              <a:rPr lang="ru-RU" dirty="0" smtClean="0"/>
              <a:t>1920г. - семья Плотниченко переехала в Екатеринодар. </a:t>
            </a:r>
            <a:br>
              <a:rPr lang="ru-RU" dirty="0" smtClean="0"/>
            </a:br>
            <a:r>
              <a:rPr lang="ru-RU" dirty="0" smtClean="0"/>
              <a:t>1926г. - начало обучения в школе № 28 г. </a:t>
            </a:r>
            <a:r>
              <a:rPr lang="ru-RU" dirty="0" err="1" smtClean="0"/>
              <a:t>Екатеринодара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1934г. - организация школьного струнного оркестра.</a:t>
            </a:r>
            <a:br>
              <a:rPr lang="ru-RU" dirty="0" smtClean="0"/>
            </a:br>
            <a:r>
              <a:rPr lang="ru-RU" dirty="0" smtClean="0"/>
              <a:t>1936г. - начало игры в оркестре народных инструментов.</a:t>
            </a:r>
            <a:br>
              <a:rPr lang="ru-RU" dirty="0" smtClean="0"/>
            </a:br>
            <a:r>
              <a:rPr lang="ru-RU" dirty="0" smtClean="0"/>
              <a:t>1937г. - студент дирижерско-хорового отделения Краснодарского музыкального училища. </a:t>
            </a:r>
            <a:br>
              <a:rPr lang="ru-RU" dirty="0" smtClean="0"/>
            </a:br>
            <a:r>
              <a:rPr lang="ru-RU" dirty="0" smtClean="0"/>
              <a:t>1939г. - первые опыты импровизации, композиции и за­писи народных песен.</a:t>
            </a:r>
            <a:br>
              <a:rPr lang="ru-RU" dirty="0" smtClean="0"/>
            </a:br>
            <a:r>
              <a:rPr lang="ru-RU" dirty="0" smtClean="0"/>
              <a:t>1941г. - добровольцем зачислен на службу в один из отрядов морской пехоты. Первое ранение. Краснодарское артиллерийско-минометное училище.</a:t>
            </a:r>
            <a:br>
              <a:rPr lang="ru-RU" dirty="0" smtClean="0"/>
            </a:br>
            <a:r>
              <a:rPr lang="ru-RU" dirty="0" smtClean="0"/>
              <a:t>1942г. - </a:t>
            </a:r>
            <a:r>
              <a:rPr lang="ru-RU" sz="2500" dirty="0" smtClean="0"/>
              <a:t>Воронежский</a:t>
            </a:r>
            <a:r>
              <a:rPr lang="ru-RU" dirty="0" smtClean="0"/>
              <a:t> фронт. Командир огневого взвода.</a:t>
            </a:r>
            <a:br>
              <a:rPr lang="ru-RU" dirty="0" smtClean="0"/>
            </a:br>
            <a:r>
              <a:rPr lang="ru-RU" dirty="0" smtClean="0"/>
              <a:t>Командир батареи PC-13 отдельного, гвардейского артиллерийско-минометного полка. Второе ранение. Ампутация правого предплечья.</a:t>
            </a:r>
            <a:br>
              <a:rPr lang="ru-RU" dirty="0" smtClean="0"/>
            </a:br>
            <a:r>
              <a:rPr lang="ru-RU" dirty="0" smtClean="0"/>
              <a:t>1943г. - возвращение в Краснодарское музыкальное училище. Государственные экзамены и получение диплома. Преподаватель хоровых и музыкально-теоретических предметов краснодарского музыкального училища.</a:t>
            </a:r>
            <a:br>
              <a:rPr lang="ru-RU" dirty="0" smtClean="0"/>
            </a:br>
            <a:r>
              <a:rPr lang="ru-RU" dirty="0" smtClean="0"/>
              <a:t>1944г. - руководитель хора Краснодарского Дворца пионеров и хора Клуба водников.</a:t>
            </a:r>
            <a:br>
              <a:rPr lang="ru-RU" dirty="0" smtClean="0"/>
            </a:br>
            <a:r>
              <a:rPr lang="ru-RU" dirty="0" smtClean="0"/>
              <a:t>1945г. - первая творческая встреча в редакции газеты «Советская Кубань. Хормейстер Государственного ансамбля песни и пляски кубанских казаков. «Возвращение» - сюита для солистов, хора и оркестра народных инструментов на стихи П.Симонова. Принят в члены КПСС.</a:t>
            </a:r>
            <a:br>
              <a:rPr lang="ru-RU" dirty="0" smtClean="0"/>
            </a:br>
            <a:r>
              <a:rPr lang="ru-RU" dirty="0" smtClean="0"/>
              <a:t>1946г. - первая публикация. «Песня о кубанке» на стихи </a:t>
            </a:r>
            <a:r>
              <a:rPr lang="ru-RU" dirty="0" err="1" smtClean="0"/>
              <a:t>М.Пляма</a:t>
            </a:r>
            <a:r>
              <a:rPr lang="ru-RU" dirty="0" smtClean="0"/>
              <a:t>, газета «Советская Кубань».</a:t>
            </a:r>
            <a:br>
              <a:rPr lang="ru-RU" dirty="0" smtClean="0"/>
            </a:br>
            <a:r>
              <a:rPr lang="ru-RU" dirty="0" smtClean="0"/>
              <a:t>1947г. - музыка к спектаклю «Молодая гвардия» по роману А.Фадеева. Краснодарский театр драмы.</a:t>
            </a:r>
            <a:br>
              <a:rPr lang="ru-RU" dirty="0" smtClean="0"/>
            </a:br>
            <a:r>
              <a:rPr lang="ru-RU" dirty="0" smtClean="0"/>
              <a:t>1948г. - издан первый сборник «Кубанские песни». Краснодарское книжное издательство. Музыка к спектаклю Краснодарского театра кукол «Красная шапочка». Концертный вальс для оркестра народных инструментов.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7143800"/>
          </a:xfrm>
        </p:spPr>
        <p:txBody>
          <a:bodyPr>
            <a:noAutofit/>
          </a:bodyPr>
          <a:lstStyle/>
          <a:p>
            <a:r>
              <a:rPr lang="ru-RU" sz="1400" dirty="0" smtClean="0"/>
              <a:t>1949г. - «Кубанская станица» - сборник песен. Краснодарское книжное издательство. Художественный руководитель ансамбля песни и пляски </a:t>
            </a:r>
            <a:r>
              <a:rPr lang="ru-RU" sz="1400" dirty="0" err="1" smtClean="0"/>
              <a:t>Северо-Кавказского</a:t>
            </a:r>
            <a:r>
              <a:rPr lang="ru-RU" sz="1400" dirty="0" smtClean="0"/>
              <a:t> военного округа (по 1953г.). Музыка к спектаклю Краснодарского театра кукол «По щучьему велению».</a:t>
            </a:r>
            <a:br>
              <a:rPr lang="ru-RU" sz="1400" dirty="0" smtClean="0"/>
            </a:br>
            <a:r>
              <a:rPr lang="ru-RU" sz="1400" dirty="0" smtClean="0"/>
              <a:t>1950г. - «Цвети, наша Родина» - сборник песен, издательство Краснодар. Музыка к спектаклям Краснодарского театра кукол «Иван - крестьянский сын» и «Зелёный праздник».</a:t>
            </a:r>
            <a:br>
              <a:rPr lang="ru-RU" sz="1400" dirty="0" smtClean="0"/>
            </a:br>
            <a:r>
              <a:rPr lang="ru-RU" sz="1400" dirty="0" smtClean="0"/>
              <a:t>1951г. - первая премия на краевом конкурсе на лучшую песню о Кубани.</a:t>
            </a:r>
            <a:br>
              <a:rPr lang="ru-RU" sz="1400" dirty="0" smtClean="0"/>
            </a:br>
            <a:r>
              <a:rPr lang="ru-RU" sz="1400" dirty="0" smtClean="0"/>
              <a:t>1952г. - принят в члены Союза советских композиторов.</a:t>
            </a:r>
            <a:br>
              <a:rPr lang="ru-RU" sz="1400" dirty="0" smtClean="0"/>
            </a:br>
            <a:r>
              <a:rPr lang="ru-RU" sz="1400" dirty="0" smtClean="0"/>
              <a:t>1952г. - музыка к спектаклям Краснодарского театра кукол «Сестрица </a:t>
            </a:r>
            <a:r>
              <a:rPr lang="ru-RU" sz="1400" dirty="0" err="1" smtClean="0"/>
              <a:t>Алёнушка</a:t>
            </a:r>
            <a:r>
              <a:rPr lang="ru-RU" sz="1400" dirty="0" smtClean="0"/>
              <a:t> и братец Иванушка» и «Братья </a:t>
            </a:r>
            <a:r>
              <a:rPr lang="ru-RU" sz="1400" dirty="0" err="1" smtClean="0"/>
              <a:t>Лю</a:t>
            </a:r>
            <a:r>
              <a:rPr lang="ru-RU" sz="1400" dirty="0" smtClean="0"/>
              <a:t>».</a:t>
            </a:r>
            <a:br>
              <a:rPr lang="ru-RU" sz="1400" dirty="0" smtClean="0"/>
            </a:br>
            <a:r>
              <a:rPr lang="ru-RU" sz="1400" dirty="0" smtClean="0"/>
              <a:t>1954г. - «Кубанские народные песни» - 20 обработок старинных и современных песен Краснодарского края. Музыка к спектаклям Краснодарского те­атра кукол «Весёлые медвежата», «Песня </a:t>
            </a:r>
            <a:r>
              <a:rPr lang="ru-RU" sz="1400" dirty="0" err="1" smtClean="0"/>
              <a:t>Самрико</a:t>
            </a:r>
            <a:r>
              <a:rPr lang="ru-RU" sz="1400" dirty="0" smtClean="0"/>
              <a:t>», «</a:t>
            </a:r>
            <a:r>
              <a:rPr lang="ru-RU" sz="1400" dirty="0" err="1" smtClean="0"/>
              <a:t>Иржик</a:t>
            </a:r>
            <a:r>
              <a:rPr lang="ru-RU" sz="1400" dirty="0" smtClean="0"/>
              <a:t> - молодец».</a:t>
            </a:r>
            <a:br>
              <a:rPr lang="ru-RU" sz="1400" dirty="0" smtClean="0"/>
            </a:br>
            <a:r>
              <a:rPr lang="ru-RU" sz="1400" dirty="0" smtClean="0"/>
              <a:t>1958г</a:t>
            </a:r>
            <a:r>
              <a:rPr lang="ru-RU" sz="1400" dirty="0" smtClean="0"/>
              <a:t>. - Сборник песен «Кубань - родная сторона», Краснодар. Сборник «Песни», Москва, «Советский композитор».</a:t>
            </a:r>
            <a:br>
              <a:rPr lang="ru-RU" sz="1400" dirty="0" smtClean="0"/>
            </a:br>
            <a:r>
              <a:rPr lang="ru-RU" sz="1400" dirty="0" smtClean="0"/>
              <a:t>1959г. - открытие краевого отделения Всероссийского хорового общества. Студент заочного отделения Московского музыкально - педагогического ин­ститута имени </a:t>
            </a:r>
            <a:r>
              <a:rPr lang="ru-RU" sz="1400" dirty="0" err="1" smtClean="0"/>
              <a:t>Гнесиных</a:t>
            </a:r>
            <a:r>
              <a:rPr lang="ru-RU" sz="1400" dirty="0" smtClean="0"/>
              <a:t>. Председатель правления хорового общества Краснодарского края.</a:t>
            </a:r>
            <a:br>
              <a:rPr lang="ru-RU" sz="1400" dirty="0" smtClean="0"/>
            </a:br>
            <a:r>
              <a:rPr lang="ru-RU" sz="1400" dirty="0" smtClean="0"/>
              <a:t>1960г. - декан музыкально-педагогического факультета Краснодарского педагогического института.</a:t>
            </a:r>
            <a:br>
              <a:rPr lang="ru-RU" sz="1400" dirty="0" smtClean="0"/>
            </a:br>
            <a:r>
              <a:rPr lang="ru-RU" sz="1400" dirty="0" smtClean="0"/>
              <a:t>Заслуженный деятель искусств РСФСР.</a:t>
            </a:r>
            <a:br>
              <a:rPr lang="ru-RU" sz="1400" dirty="0" smtClean="0"/>
            </a:br>
            <a:r>
              <a:rPr lang="ru-RU" sz="1400" dirty="0" smtClean="0"/>
              <a:t>Соавтор оперетты «Кубанские ласточки». «Кубанские ласточки» - премьера Краснодарского театра оперетты. «Кубанские ласточки» - пре­мьера спектакля в Москве.</a:t>
            </a:r>
            <a:br>
              <a:rPr lang="ru-RU" sz="1400" dirty="0" smtClean="0"/>
            </a:br>
            <a:r>
              <a:rPr lang="ru-RU" sz="1400" dirty="0" smtClean="0"/>
              <a:t>1962г. - «Широка страна моя родная» сборник песен советских композиторов, включающий песни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. Москва. Соавтор оперетты «Девичья фамилия». Премьера в Краснодарском театре оперетты.</a:t>
            </a:r>
            <a:br>
              <a:rPr lang="ru-RU" sz="1400" dirty="0" smtClean="0"/>
            </a:br>
            <a:r>
              <a:rPr lang="ru-RU" sz="1400" dirty="0" smtClean="0"/>
              <a:t>1963г. - «Кубанские ясные зори» - сборник песен, Краснодар.</a:t>
            </a:r>
            <a:br>
              <a:rPr lang="ru-RU" sz="1400" dirty="0" smtClean="0"/>
            </a:br>
            <a:r>
              <a:rPr lang="ru-RU" sz="1400" dirty="0" smtClean="0"/>
              <a:t>«Слава Октябрю» - сборник песен советских композиторов. Москва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Autofit/>
          </a:bodyPr>
          <a:lstStyle/>
          <a:p>
            <a:r>
              <a:rPr lang="ru-RU" sz="1400" dirty="0" smtClean="0"/>
              <a:t>1964г. - «Поёт народный хор»- песни и хоры советских композиторов.</a:t>
            </a:r>
            <a:br>
              <a:rPr lang="ru-RU" sz="1400" dirty="0" smtClean="0"/>
            </a:br>
            <a:r>
              <a:rPr lang="ru-RU" sz="1400" dirty="0" smtClean="0"/>
              <a:t>Присвоено ученое звание доцента. «Фантазия на кубанские народные темы» для оркестра народных инструментов.</a:t>
            </a:r>
            <a:br>
              <a:rPr lang="ru-RU" sz="1400" dirty="0" smtClean="0"/>
            </a:br>
            <a:r>
              <a:rPr lang="ru-RU" sz="1400" dirty="0" smtClean="0"/>
              <a:t>1965г. - музыка к спектаклю Краснодарского театра кукол «Военная тайна».</a:t>
            </a:r>
            <a:br>
              <a:rPr lang="ru-RU" sz="1400" dirty="0" smtClean="0"/>
            </a:br>
            <a:r>
              <a:rPr lang="ru-RU" sz="1400" dirty="0" smtClean="0"/>
              <a:t>1966г. - музыка к спектаклю Краснодарского театра кукол «Слонёнок».</a:t>
            </a:r>
            <a:br>
              <a:rPr lang="ru-RU" sz="1400" dirty="0" smtClean="0"/>
            </a:br>
            <a:r>
              <a:rPr lang="ru-RU" sz="1400" dirty="0" smtClean="0"/>
              <a:t>«10 кубанских народных песен». Краснодар. Открытие Краснодарской композиторской организации.</a:t>
            </a:r>
            <a:br>
              <a:rPr lang="ru-RU" sz="1400" dirty="0" smtClean="0"/>
            </a:br>
            <a:r>
              <a:rPr lang="ru-RU" sz="1400" dirty="0" smtClean="0"/>
              <a:t>1967г. -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 «Практические советы по хоровой аранжировке» первая часть. Москва. Всероссийское хоровое общество.</a:t>
            </a:r>
            <a:br>
              <a:rPr lang="ru-RU" sz="1400" dirty="0" smtClean="0"/>
            </a:br>
            <a:r>
              <a:rPr lang="ru-RU" sz="1400" dirty="0" smtClean="0"/>
              <a:t>«С партией». Кантата для солистов, хора и сим­фонического оркестра на стихи </a:t>
            </a:r>
            <a:r>
              <a:rPr lang="ru-RU" sz="1400" dirty="0" err="1" smtClean="0"/>
              <a:t>В.Бакалдина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Член оргкомитета фестиваля искусств «Кубанская музыкальная весна». </a:t>
            </a:r>
            <a:br>
              <a:rPr lang="ru-RU" sz="1400" dirty="0" smtClean="0"/>
            </a:br>
            <a:r>
              <a:rPr lang="ru-RU" sz="1400" dirty="0" smtClean="0"/>
              <a:t>1968г. -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. «Над кубанской степью солнце». Краснодар.</a:t>
            </a:r>
            <a:br>
              <a:rPr lang="ru-RU" sz="1400" dirty="0" smtClean="0"/>
            </a:br>
            <a:r>
              <a:rPr lang="ru-RU" sz="1400" dirty="0" smtClean="0"/>
              <a:t>Г. Плотниченко. «Избранные хоры». Москва.</a:t>
            </a:r>
            <a:br>
              <a:rPr lang="ru-RU" sz="1400" dirty="0" smtClean="0"/>
            </a:br>
            <a:r>
              <a:rPr lang="ru-RU" sz="1400" dirty="0" smtClean="0"/>
              <a:t>Юбилейный авторский концерт с участием Российской хоровой капеллы под управлением А.Юрлова.</a:t>
            </a:r>
            <a:br>
              <a:rPr lang="ru-RU" sz="1400" dirty="0" smtClean="0"/>
            </a:br>
            <a:r>
              <a:rPr lang="ru-RU" sz="1400" dirty="0" smtClean="0"/>
              <a:t>Награждён орденом Знак Почета.</a:t>
            </a:r>
            <a:br>
              <a:rPr lang="ru-RU" sz="1400" dirty="0" smtClean="0"/>
            </a:br>
            <a:r>
              <a:rPr lang="ru-RU" sz="1400" dirty="0" err="1" smtClean="0"/>
              <a:t>Г.Поляновский</a:t>
            </a:r>
            <a:r>
              <a:rPr lang="ru-RU" sz="1400" dirty="0" smtClean="0"/>
              <a:t> «Песни и хоры Григория Плотниченко». Краснодар.</a:t>
            </a:r>
            <a:br>
              <a:rPr lang="ru-RU" sz="1400" dirty="0" smtClean="0"/>
            </a:br>
            <a:r>
              <a:rPr lang="ru-RU" sz="1400" dirty="0" smtClean="0"/>
              <a:t>«Избранные хоры». Москва. Всероссийское хоровое общество.</a:t>
            </a:r>
            <a:br>
              <a:rPr lang="ru-RU" sz="1400" dirty="0" smtClean="0"/>
            </a:br>
            <a:r>
              <a:rPr lang="ru-RU" sz="1400" dirty="0" smtClean="0"/>
              <a:t>Премьера сюиты «Кубань - земля советская». Второй фестиваль искусств «Кубанская музыкальная весна».</a:t>
            </a:r>
            <a:br>
              <a:rPr lang="ru-RU" sz="1400" dirty="0" smtClean="0"/>
            </a:br>
            <a:r>
              <a:rPr lang="ru-RU" sz="1400" dirty="0" smtClean="0"/>
              <a:t>1970г. - музыка к спектаклю Краснодарского театра кукол «Голубая жемчужина».</a:t>
            </a:r>
            <a:br>
              <a:rPr lang="ru-RU" sz="1400" dirty="0" smtClean="0"/>
            </a:br>
            <a:r>
              <a:rPr lang="ru-RU" sz="1400" dirty="0" smtClean="0"/>
              <a:t>1971г. -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. «Практические советы по хоровой аранжировке» часть вторая. Москва. «Советская Россия». 1972г. Избрание председателем правления краснодарской организации Союза композиторов. «Избранные хоры и песни». Москва. </a:t>
            </a:r>
            <a:br>
              <a:rPr lang="ru-RU" sz="1400" dirty="0" smtClean="0"/>
            </a:br>
            <a:r>
              <a:rPr lang="ru-RU" sz="1400" dirty="0" smtClean="0"/>
              <a:t>«Мы - ленинцы». Кантата для чтеца, солиста, детского хора и симфонического оркестра на стихи </a:t>
            </a:r>
            <a:r>
              <a:rPr lang="ru-RU" sz="1400" dirty="0" err="1" smtClean="0"/>
              <a:t>В.Бакалдина</a:t>
            </a:r>
            <a:r>
              <a:rPr lang="ru-RU" sz="1400" dirty="0" smtClean="0"/>
              <a:t>. Музыка к спектаклям Краснодарского театра кукол «Мечта командира» и «Никита Кожемяка и Змей Горыныч».</a:t>
            </a:r>
            <a:br>
              <a:rPr lang="ru-RU" sz="1400" dirty="0" smtClean="0"/>
            </a:br>
            <a:r>
              <a:rPr lang="ru-RU" sz="1400" dirty="0" smtClean="0"/>
              <a:t>«15 кубанских народных песен». Краснодар.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Autofit/>
          </a:bodyPr>
          <a:lstStyle/>
          <a:p>
            <a:r>
              <a:rPr lang="ru-RU" sz="1400" dirty="0" smtClean="0"/>
              <a:t>1974г. - «Этих дней не смолкнет слава» - сборник песен советских композиторов. Москва. Награждён премией крайкома ВЛКСМ в области литературы и искусства имени Николая Островского.</a:t>
            </a:r>
            <a:br>
              <a:rPr lang="ru-RU" sz="1400" dirty="0" smtClean="0"/>
            </a:br>
            <a:r>
              <a:rPr lang="ru-RU" sz="1400" dirty="0" smtClean="0"/>
              <a:t>«Родина моя». Хоровая сюита на стихи А.Прокофьева.</a:t>
            </a:r>
            <a:br>
              <a:rPr lang="ru-RU" sz="1400" dirty="0" smtClean="0"/>
            </a:br>
            <a:r>
              <a:rPr lang="ru-RU" sz="1400" dirty="0" smtClean="0"/>
              <a:t>«Кубанские народные песни». Москва. «Советский композитор.</a:t>
            </a:r>
            <a:br>
              <a:rPr lang="ru-RU" sz="1400" dirty="0" smtClean="0"/>
            </a:br>
            <a:r>
              <a:rPr lang="ru-RU" sz="1400" dirty="0" smtClean="0"/>
              <a:t>Подготовлена к печати 1-я часть рукописи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 «Антология кубанской народной песни».</a:t>
            </a:r>
            <a:br>
              <a:rPr lang="ru-RU" sz="1400" dirty="0" smtClean="0"/>
            </a:br>
            <a:r>
              <a:rPr lang="ru-RU" sz="1400" dirty="0" smtClean="0"/>
              <a:t>Хоровая поэма «Вечной славы обелиски». Памяти А.А.Юрлова, на стихи </a:t>
            </a:r>
            <a:r>
              <a:rPr lang="ru-RU" sz="1400" dirty="0" err="1" smtClean="0"/>
              <a:t>В.Бакалдина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r>
              <a:rPr lang="ru-RU" sz="1400" dirty="0" smtClean="0"/>
              <a:t>1975г</a:t>
            </a:r>
            <a:r>
              <a:rPr lang="ru-RU" sz="1400" dirty="0" smtClean="0"/>
              <a:t>. - умер 20 марта.</a:t>
            </a:r>
            <a:br>
              <a:rPr lang="ru-RU" sz="1400" dirty="0" smtClean="0"/>
            </a:br>
            <a:r>
              <a:rPr lang="ru-RU" sz="1400" dirty="0" smtClean="0"/>
              <a:t>Концерт памяти Г. Плотниченко «Певец Кубани, композитор, воин».</a:t>
            </a:r>
            <a:br>
              <a:rPr lang="ru-RU" sz="1400" dirty="0" smtClean="0"/>
            </a:br>
            <a:r>
              <a:rPr lang="ru-RU" sz="1400" dirty="0" smtClean="0"/>
              <a:t>«Маки на Малой земле». Оратория для солистов, хора и фортепиано на стихи С.Хохлова. Краснодар, «Советская Кубань».</a:t>
            </a:r>
            <a:br>
              <a:rPr lang="ru-RU" sz="1400" dirty="0" smtClean="0"/>
            </a:br>
            <a:r>
              <a:rPr lang="ru-RU" sz="1400" dirty="0" smtClean="0"/>
              <a:t>1976г. - фильм «Песни сердца». Краевое телевидение.</a:t>
            </a:r>
            <a:br>
              <a:rPr lang="ru-RU" sz="1400" dirty="0" smtClean="0"/>
            </a:br>
            <a:r>
              <a:rPr lang="ru-RU" sz="1400" dirty="0" smtClean="0"/>
              <a:t>1976г. - Сборник «Песни и хоры», Москва. «Советский композитор».</a:t>
            </a:r>
            <a:br>
              <a:rPr lang="ru-RU" sz="1400" dirty="0" smtClean="0"/>
            </a:br>
            <a:r>
              <a:rPr lang="ru-RU" sz="1400" dirty="0" smtClean="0"/>
              <a:t>1978г. - юбилейный авторский концерт, посвященный 60-летию со дня рождения. </a:t>
            </a:r>
            <a:br>
              <a:rPr lang="ru-RU" sz="1400" dirty="0" smtClean="0"/>
            </a:br>
            <a:r>
              <a:rPr lang="ru-RU" sz="1400" dirty="0" smtClean="0"/>
              <a:t>1980г. - «</a:t>
            </a:r>
            <a:r>
              <a:rPr lang="ru-RU" sz="1400" dirty="0" err="1" smtClean="0"/>
              <a:t>Г.М.Плотниченко</a:t>
            </a:r>
            <a:r>
              <a:rPr lang="ru-RU" sz="1400" dirty="0" smtClean="0"/>
              <a:t>». Статьи и воспоминания. Мо­сква «Советский композитор».</a:t>
            </a:r>
            <a:br>
              <a:rPr lang="ru-RU" sz="1400" dirty="0" smtClean="0"/>
            </a:br>
            <a:r>
              <a:rPr lang="ru-RU" sz="1400" dirty="0" smtClean="0"/>
              <a:t>1998г. - присвоение школе № 97 с углубленным изучени­ем музыки имени Григория Максимовича Плотниченко.</a:t>
            </a:r>
            <a:br>
              <a:rPr lang="ru-RU" sz="1400" dirty="0" smtClean="0"/>
            </a:br>
            <a:r>
              <a:rPr lang="ru-RU" sz="1400" dirty="0" smtClean="0"/>
              <a:t>«Родина моя». Избранные хоры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. Издательство «Эоловы струны» г.Краснодар.</a:t>
            </a:r>
            <a:br>
              <a:rPr lang="ru-RU" sz="1400" dirty="0" smtClean="0"/>
            </a:br>
            <a:r>
              <a:rPr lang="ru-RU" sz="1400" dirty="0" smtClean="0"/>
              <a:t>1999г. - учреждение премии администрации Краснодарского края в области вокально-хорового искус­ства имени </a:t>
            </a:r>
            <a:r>
              <a:rPr lang="ru-RU" sz="1400" dirty="0" err="1" smtClean="0"/>
              <a:t>Г.М.Плотниченко</a:t>
            </a:r>
            <a:r>
              <a:rPr lang="ru-RU" sz="1400" dirty="0" smtClean="0"/>
              <a:t>, которая присуждается деятелям музыкального искусства, внесшим значительный вклад в развитие культуры Кубани: профессиональным композиторам, создавшим крупные вокально-хоровые произведения, вокалистам-исполнителям, хоровым коллективам, ансамблям, а также музыковедам - за значительные исследования в области фольклора, хоровой и вокальной музыки. </a:t>
            </a:r>
            <a:br>
              <a:rPr lang="ru-RU" sz="1400" dirty="0" smtClean="0"/>
            </a:br>
            <a:r>
              <a:rPr lang="ru-RU" sz="1400" dirty="0" smtClean="0"/>
              <a:t>2000г. - </a:t>
            </a:r>
            <a:r>
              <a:rPr lang="ru-RU" sz="1400" dirty="0" err="1" smtClean="0"/>
              <a:t>А.Слепов</a:t>
            </a:r>
            <a:r>
              <a:rPr lang="ru-RU" sz="1400" dirty="0" smtClean="0"/>
              <a:t>. «Композитор </a:t>
            </a:r>
            <a:r>
              <a:rPr lang="ru-RU" sz="1400" dirty="0" err="1" smtClean="0"/>
              <a:t>Г.М.Плотниченко</a:t>
            </a:r>
            <a:r>
              <a:rPr lang="ru-RU" sz="1400" dirty="0" smtClean="0"/>
              <a:t>». Издательство «Северный Кавказ».</a:t>
            </a:r>
            <a:br>
              <a:rPr lang="ru-RU" sz="1400" dirty="0" smtClean="0"/>
            </a:br>
            <a:r>
              <a:rPr lang="ru-RU" sz="1400" dirty="0" smtClean="0"/>
              <a:t>2001г. - </a:t>
            </a:r>
            <a:r>
              <a:rPr lang="ru-RU" sz="1400" dirty="0" err="1" smtClean="0"/>
              <a:t>Г.Плотниченко</a:t>
            </a:r>
            <a:r>
              <a:rPr lang="ru-RU" sz="1400" dirty="0" smtClean="0"/>
              <a:t>. «Избранные песни и хоры». Издательство «Эоловы струны». Краснодар. 2002г. Большой хоровой собор. В программу включены сочинения </a:t>
            </a:r>
            <a:r>
              <a:rPr lang="ru-RU" sz="1400" dirty="0" err="1" smtClean="0"/>
              <a:t>Г.М.Плотниченко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2003г. - фестиваль, посвященный 85-летию Г.М. Плотниченко.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МУЗЫКАЛЬНЫЕ ПРОИЗВЕДЕНИЯ Г. М. ПЛОТНИЧЕНКО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71874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/>
              <a:t>Песни и хоры на слова кубанских поэтов: «Кубанские синие ночи», «Маки на Малой Земле», «У старого кургана», «Над кубанской степью солнце» (сл. С.Хохлова); «От весны никуда не скрыться», «Девичья лирическая» (сл. </a:t>
            </a:r>
            <a:r>
              <a:rPr lang="ru-RU" sz="2100" dirty="0" err="1" smtClean="0"/>
              <a:t>В.Бакалдина</a:t>
            </a:r>
            <a:r>
              <a:rPr lang="ru-RU" sz="2100" dirty="0" smtClean="0"/>
              <a:t>); «Тихо за околицей»; «Выйду в поле» (сл. </a:t>
            </a:r>
            <a:r>
              <a:rPr lang="ru-RU" sz="2100" dirty="0" err="1" smtClean="0"/>
              <a:t>В.Подкопаева</a:t>
            </a:r>
            <a:r>
              <a:rPr lang="ru-RU" sz="2100" dirty="0" smtClean="0"/>
              <a:t>); «Весенний вальс», «Родная земля», «Край наш» (сл. С.Ольгина); «Кубанская столица» (сл. П.Шубина); «Песня о Новороссийске» (сл. В.Попо­ва); «Облака» (сл. И.Вараввы) и др.«Дуб», «У крыльца высокого» (сл. М.Исаковского).</a:t>
            </a:r>
          </a:p>
          <a:p>
            <a:r>
              <a:rPr lang="ru-RU" sz="2100" dirty="0" smtClean="0"/>
              <a:t>Обработки кубанских народных песен: «Ой, ты зоренька вечерняя», «Сторонка милая», «На реке Кубани», «На полях, полях кубанских», «Песня казачки», «Ой, на горке, на горе крутой», «То не тучи», «Синий вечер над рекой Кубанью», «Едут полем </a:t>
            </a:r>
            <a:r>
              <a:rPr lang="ru-RU" sz="2100" dirty="0" err="1" smtClean="0"/>
              <a:t>казаченьки</a:t>
            </a:r>
            <a:r>
              <a:rPr lang="ru-RU" sz="2100" dirty="0" smtClean="0"/>
              <a:t>» и др.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480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Знакомство с творчеством.</vt:lpstr>
      <vt:lpstr>Знакомство с творчеством</vt:lpstr>
      <vt:lpstr>Слайд 4</vt:lpstr>
      <vt:lpstr>ЖИЗНЕННЫЙ И ТВОРЧЕСКИЙ ПУТЬ ГРИГОРИЯ МАКСИМОВИЧА ПЛОТНИЧЕНКО</vt:lpstr>
      <vt:lpstr>Слайд 6</vt:lpstr>
      <vt:lpstr>Слайд 7</vt:lpstr>
      <vt:lpstr>Слайд 8</vt:lpstr>
      <vt:lpstr>МУЗЫКАЛЬНЫЕ ПРОИЗВЕДЕНИЯ Г. М. ПЛОТНИЧЕНКО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Алина</cp:lastModifiedBy>
  <cp:revision>15</cp:revision>
  <dcterms:created xsi:type="dcterms:W3CDTF">2012-03-15T14:20:37Z</dcterms:created>
  <dcterms:modified xsi:type="dcterms:W3CDTF">2012-03-16T15:12:55Z</dcterms:modified>
</cp:coreProperties>
</file>