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0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5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7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74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3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5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5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0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3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2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116">
              <a:schemeClr val="accent1">
                <a:lumMod val="20000"/>
                <a:lumOff val="80000"/>
              </a:schemeClr>
            </a:gs>
            <a:gs pos="77879">
              <a:schemeClr val="accent6">
                <a:lumMod val="40000"/>
                <a:lumOff val="60000"/>
              </a:schemeClr>
            </a:gs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F264D-F368-4C16-BA30-D4DCF0B8DC2B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F4CC4-A3F6-44C9-B9CF-8E90EB96E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5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0151" y="1323321"/>
            <a:ext cx="47000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  <a:p>
            <a:r>
              <a:rPr lang="ru-RU" sz="4400" b="1" dirty="0" smtClean="0"/>
              <a:t>2</a:t>
            </a:r>
            <a:endParaRPr lang="ru-RU" sz="4400" b="1" dirty="0"/>
          </a:p>
          <a:p>
            <a:r>
              <a:rPr lang="ru-RU" sz="4400" b="1" dirty="0" smtClean="0"/>
              <a:t>3</a:t>
            </a:r>
            <a:endParaRPr lang="ru-RU" sz="4400" b="1" dirty="0"/>
          </a:p>
          <a:p>
            <a:r>
              <a:rPr lang="ru-RU" sz="4400" b="1" dirty="0" smtClean="0"/>
              <a:t>4</a:t>
            </a:r>
            <a:endParaRPr lang="ru-RU" sz="4400" b="1" dirty="0"/>
          </a:p>
          <a:p>
            <a:r>
              <a:rPr lang="ru-RU" sz="4400" b="1" dirty="0" smtClean="0"/>
              <a:t>5</a:t>
            </a:r>
            <a:endParaRPr lang="ru-RU" sz="4400" b="1" dirty="0"/>
          </a:p>
          <a:p>
            <a:r>
              <a:rPr lang="ru-RU" sz="4400" b="1" dirty="0" smtClean="0"/>
              <a:t>6</a:t>
            </a:r>
            <a:endParaRPr lang="ru-RU" sz="4400" b="1" dirty="0"/>
          </a:p>
          <a:p>
            <a:endParaRPr lang="ru-RU" sz="4400" b="1" dirty="0"/>
          </a:p>
          <a:p>
            <a:endParaRPr lang="ru-RU" sz="4400" b="1" dirty="0"/>
          </a:p>
          <a:p>
            <a:endParaRPr lang="ru-RU" sz="4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2687" y="676797"/>
            <a:ext cx="2424910" cy="22496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5612" y="3357564"/>
            <a:ext cx="2295709" cy="23227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4831" y="519634"/>
            <a:ext cx="2616014" cy="21983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6973" y="3290121"/>
            <a:ext cx="1593872" cy="22527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872" y="295611"/>
            <a:ext cx="1219306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316" y="2231137"/>
            <a:ext cx="1828800" cy="2194559"/>
          </a:xfrm>
          <a:prstGeom prst="rect">
            <a:avLst/>
          </a:prstGeom>
        </p:spPr>
      </p:pic>
      <p:pic>
        <p:nvPicPr>
          <p:cNvPr id="3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623550" y="6078376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9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5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</Words>
  <Application>Microsoft Office PowerPoint</Application>
  <PresentationFormat>Широкоэкранный</PresentationFormat>
  <Paragraphs>7</Paragraphs>
  <Slides>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Мебель для Незнайки. </dc:title>
  <dc:creator>OlgaKudravceva</dc:creator>
  <cp:lastModifiedBy>Ольга</cp:lastModifiedBy>
  <cp:revision>9</cp:revision>
  <dcterms:created xsi:type="dcterms:W3CDTF">2014-11-20T06:32:11Z</dcterms:created>
  <dcterms:modified xsi:type="dcterms:W3CDTF">2014-11-20T20:33:54Z</dcterms:modified>
</cp:coreProperties>
</file>