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30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7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3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5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0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3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116">
              <a:schemeClr val="accent1">
                <a:lumMod val="20000"/>
                <a:lumOff val="80000"/>
              </a:schemeClr>
            </a:gs>
            <a:gs pos="77879">
              <a:schemeClr val="accent6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F264D-F368-4C16-BA30-D4DCF0B8DC2B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4CC4-A3F6-44C9-B9CF-8E90EB96E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5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116">
              <a:schemeClr val="accent6">
                <a:lumMod val="20000"/>
                <a:lumOff val="80000"/>
              </a:schemeClr>
            </a:gs>
            <a:gs pos="77879">
              <a:schemeClr val="accent6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89392">
              <a:schemeClr val="accent6">
                <a:lumMod val="7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-471488" y="222251"/>
            <a:ext cx="5457825" cy="2387600"/>
          </a:xfrm>
        </p:spPr>
        <p:txBody>
          <a:bodyPr/>
          <a:lstStyle/>
          <a:p>
            <a:pPr algn="ctr"/>
            <a:r>
              <a:rPr lang="ru-RU" dirty="0" smtClean="0"/>
              <a:t>Мебель для Незнайки.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096" y="405843"/>
            <a:ext cx="3660458" cy="44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26" y="3313104"/>
            <a:ext cx="1673809" cy="2015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54" t="15234" r="4701" b="6226"/>
          <a:stretch/>
        </p:blipFill>
        <p:spPr>
          <a:xfrm>
            <a:off x="3286125" y="1228724"/>
            <a:ext cx="7947422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Мебель для Незнайки.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 для Незнайки. </dc:title>
  <dc:creator>OlgaKudravceva</dc:creator>
  <cp:lastModifiedBy>Ольга</cp:lastModifiedBy>
  <cp:revision>9</cp:revision>
  <dcterms:created xsi:type="dcterms:W3CDTF">2014-11-20T06:32:11Z</dcterms:created>
  <dcterms:modified xsi:type="dcterms:W3CDTF">2014-11-20T20:25:45Z</dcterms:modified>
</cp:coreProperties>
</file>