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8660B7-DFAA-4A67-ADA4-09F0EE302BDF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7E24D8-9341-46CB-86A4-9D8CE7F4C7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500702"/>
            <a:ext cx="5286412" cy="6852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Бас </a:t>
            </a:r>
            <a:r>
              <a:rPr lang="ru-RU" sz="4000" dirty="0" err="1" smtClean="0"/>
              <a:t>Ландсдорп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6500838" cy="433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812208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29600" cy="41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</TotalTime>
  <Words>2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Модульная</vt:lpstr>
      <vt:lpstr>Слайд 1</vt:lpstr>
      <vt:lpstr>Слайд 2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Ulanova Julia</dc:creator>
  <cp:lastModifiedBy>Ulanova Julia</cp:lastModifiedBy>
  <cp:revision>13</cp:revision>
  <dcterms:created xsi:type="dcterms:W3CDTF">2014-02-11T18:18:55Z</dcterms:created>
  <dcterms:modified xsi:type="dcterms:W3CDTF">2014-02-11T20:24:25Z</dcterms:modified>
</cp:coreProperties>
</file>