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1300-56D6-4BE9-96A3-D68EAE28989C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CB53C-2804-45A4-A199-111A033D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Окружение Базарова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 кем из героев романа  Базарова связывают следующие отношения: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антагонистические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Что роднит Павла Петровича и Базарова и отличает друг от друга?</a:t>
            </a:r>
          </a:p>
          <a:p>
            <a:pPr marL="514350" indent="-514350">
              <a:buNone/>
            </a:pPr>
            <a:r>
              <a:rPr lang="ru-RU" dirty="0" smtClean="0"/>
              <a:t>2) дружеские</a:t>
            </a:r>
          </a:p>
          <a:p>
            <a:pPr marL="514350" indent="-514350">
              <a:buNone/>
            </a:pPr>
            <a:r>
              <a:rPr lang="ru-RU" dirty="0" smtClean="0"/>
              <a:t>Можно ли назвать Базарова и Аркадия друзьями?</a:t>
            </a:r>
          </a:p>
          <a:p>
            <a:pPr marL="514350" indent="-514350">
              <a:buNone/>
            </a:pPr>
            <a:r>
              <a:rPr lang="ru-RU" dirty="0" smtClean="0"/>
              <a:t>3) родственные</a:t>
            </a:r>
          </a:p>
          <a:p>
            <a:pPr marL="514350" indent="-514350">
              <a:buNone/>
            </a:pPr>
            <a:r>
              <a:rPr lang="ru-RU" dirty="0" smtClean="0"/>
              <a:t>4)любовные</a:t>
            </a:r>
          </a:p>
          <a:p>
            <a:pPr marL="514350" indent="-514350">
              <a:buNone/>
            </a:pPr>
            <a:r>
              <a:rPr lang="ru-RU" dirty="0" smtClean="0"/>
              <a:t>5) пренебрежительно-снисходительные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«Ученики» Базарова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Главы 12,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Какие приёмы использует автор для создания образов </a:t>
            </a:r>
            <a:r>
              <a:rPr lang="ru-RU" dirty="0" err="1" smtClean="0"/>
              <a:t>Ситникова</a:t>
            </a:r>
            <a:r>
              <a:rPr lang="ru-RU" dirty="0" smtClean="0"/>
              <a:t> и </a:t>
            </a:r>
            <a:r>
              <a:rPr lang="ru-RU" dirty="0" err="1" smtClean="0"/>
              <a:t>Кукшиной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2) Какова роль этих героев в романе?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-- На какого черта этот глупец Ситников пожаловал? </a:t>
            </a:r>
          </a:p>
          <a:p>
            <a:pPr>
              <a:buNone/>
            </a:pPr>
            <a:r>
              <a:rPr lang="ru-RU" dirty="0" smtClean="0"/>
              <a:t>Базаров сперва пошевелился на постели, а потом произнес следующее:</a:t>
            </a:r>
          </a:p>
          <a:p>
            <a:pPr>
              <a:buNone/>
            </a:pPr>
            <a:r>
              <a:rPr lang="ru-RU" dirty="0" smtClean="0"/>
              <a:t> -- Ты, брат, глуп еще, я вижу. </a:t>
            </a:r>
            <a:r>
              <a:rPr lang="ru-RU" dirty="0" err="1" smtClean="0"/>
              <a:t>Ситниковы</a:t>
            </a:r>
            <a:r>
              <a:rPr lang="ru-RU" dirty="0" smtClean="0"/>
              <a:t> нам необходимы. Мне, пойми ты это, мне нужны подобные олухи. Не богам же, в самом деле, горшки обжигать!.. </a:t>
            </a:r>
          </a:p>
          <a:p>
            <a:pPr>
              <a:buNone/>
            </a:pPr>
            <a:r>
              <a:rPr lang="ru-RU" dirty="0" smtClean="0"/>
              <a:t>"Эге, </a:t>
            </a:r>
            <a:r>
              <a:rPr lang="ru-RU" dirty="0" err="1" smtClean="0"/>
              <a:t>ге</a:t>
            </a:r>
            <a:r>
              <a:rPr lang="ru-RU" dirty="0" smtClean="0"/>
              <a:t>!.. -- подумал про себя Аркадий, и тут только </a:t>
            </a:r>
            <a:r>
              <a:rPr lang="ru-RU" b="1" dirty="0" smtClean="0"/>
              <a:t>открылась ему на миг вся бездонная пропасть </a:t>
            </a:r>
            <a:r>
              <a:rPr lang="ru-RU" b="1" dirty="0" err="1" smtClean="0"/>
              <a:t>базаровского</a:t>
            </a:r>
            <a:r>
              <a:rPr lang="ru-RU" b="1" dirty="0" smtClean="0"/>
              <a:t> самолюбия</a:t>
            </a:r>
            <a:r>
              <a:rPr lang="ru-RU" dirty="0" smtClean="0"/>
              <a:t>. -- Мы, стало быть, с тобой боги? </a:t>
            </a:r>
            <a:r>
              <a:rPr lang="ru-RU" b="1" dirty="0" smtClean="0"/>
              <a:t>то есть -- ты бог, а олух уж не я ли?</a:t>
            </a:r>
            <a:r>
              <a:rPr lang="ru-RU" dirty="0" smtClean="0"/>
              <a:t>"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26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…  Мы прощаемся навсегда, и ты сам это чувствуешь... ты поступил умно; для нашей горькой, терпкой, </a:t>
            </a:r>
            <a:r>
              <a:rPr lang="ru-RU" dirty="0" err="1" smtClean="0"/>
              <a:t>бобыльной</a:t>
            </a:r>
            <a:r>
              <a:rPr lang="ru-RU" dirty="0" smtClean="0"/>
              <a:t> жизни ты не создан. В тебе нет ни дерзости, ни злости, а есть молодая смелость да молодой задор; для нашего дела это не годится. Ваш брат дворянин дальше благородного смирения или благородного кипения дойти не может, а это пустяки. Вы, например, не деретесь -- и уж воображаете себя молодцами, -- а мы драться хотим. Да что! Наша пыль тебе глаза выест, наша грязь тебя замарает, да ты и не дорос до нас, ты невольно любуешься собою, тебе приятно самого себя бранить; а нам это скучно -- нам других подавай! нам других ломать надо! </a:t>
            </a:r>
            <a:r>
              <a:rPr lang="ru-RU" b="1" dirty="0" smtClean="0"/>
              <a:t>Ты славный малый; но ты все-таки мякенький, либеральный барич </a:t>
            </a:r>
            <a:r>
              <a:rPr lang="ru-RU" dirty="0" smtClean="0"/>
              <a:t>-- э </a:t>
            </a:r>
            <a:r>
              <a:rPr lang="ru-RU" dirty="0" err="1" smtClean="0"/>
              <a:t>волату</a:t>
            </a:r>
            <a:r>
              <a:rPr lang="ru-RU" dirty="0" smtClean="0"/>
              <a:t>, как выражается мой родитель. </a:t>
            </a:r>
          </a:p>
          <a:p>
            <a:pPr>
              <a:buNone/>
            </a:pPr>
            <a:r>
              <a:rPr lang="ru-RU" dirty="0" smtClean="0"/>
              <a:t>    -- Прощай, брат! -- сказал он Аркадию, уже взобравшись на телегу, и, </a:t>
            </a:r>
            <a:r>
              <a:rPr lang="ru-RU" b="1" dirty="0" smtClean="0"/>
              <a:t>указав на пару галок</a:t>
            </a:r>
            <a:r>
              <a:rPr lang="ru-RU" dirty="0" smtClean="0"/>
              <a:t>, сидевших рядышком на крыше конюшни, прибавил: -- Вот тебе! изучай!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Отрывок из главы 12 со слов  «Они шли домой от губернатора, как вдруг из проезжающих мимо дрожек выскочил молодой человек…» до «Лучше бы мошною батюшки. А впрочем, пойдём…»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проявляется авторское отношение к </a:t>
            </a:r>
            <a:r>
              <a:rPr lang="ru-RU" dirty="0" err="1" smtClean="0"/>
              <a:t>Ситникову</a:t>
            </a:r>
            <a:r>
              <a:rPr lang="ru-RU" dirty="0" smtClean="0"/>
              <a:t> в приведённом фрагменте?</a:t>
            </a:r>
          </a:p>
          <a:p>
            <a:pPr marL="514350" indent="-514350">
              <a:buAutoNum type="arabicParenR"/>
            </a:pPr>
            <a:r>
              <a:rPr lang="ru-RU" dirty="0" smtClean="0"/>
              <a:t>В каких произведениях русских писателей встречаются образы, подобные </a:t>
            </a:r>
            <a:r>
              <a:rPr lang="ru-RU" dirty="0" err="1" smtClean="0"/>
              <a:t>Ситникову</a:t>
            </a:r>
            <a:r>
              <a:rPr lang="ru-RU" dirty="0" smtClean="0"/>
              <a:t>, и в чём их можно сопоставить с этим персонажем И.С.Тургенева?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Окружение Базарова</vt:lpstr>
      <vt:lpstr>С кем из героев романа  Базарова связывают следующие отношения:</vt:lpstr>
      <vt:lpstr>«Ученики» Базарова</vt:lpstr>
      <vt:lpstr>Главы 12, 13</vt:lpstr>
      <vt:lpstr>Глава 19</vt:lpstr>
      <vt:lpstr>Глава 26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Окружение Базарова</dc:title>
  <dc:creator>Borg-161</dc:creator>
  <cp:lastModifiedBy>Borg-161</cp:lastModifiedBy>
  <cp:revision>10</cp:revision>
  <dcterms:created xsi:type="dcterms:W3CDTF">2013-11-07T17:41:32Z</dcterms:created>
  <dcterms:modified xsi:type="dcterms:W3CDTF">2013-11-19T12:02:26Z</dcterms:modified>
</cp:coreProperties>
</file>