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D91B-38F7-4D2F-8E5C-863A493E5A7C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D392-D3FF-4E5F-8B6E-C1B9A5D46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  салоне Анны Павловны </a:t>
            </a:r>
            <a:r>
              <a:rPr lang="ru-RU" dirty="0" err="1" smtClean="0"/>
              <a:t>Шерер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Том 1, часть 1, главы 1-4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Том 1, часть 1, глава 5 (конец)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Путь жизненных исканий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Пьер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</a:t>
            </a:r>
            <a:r>
              <a:rPr lang="ru-RU" b="1" dirty="0" smtClean="0"/>
              <a:t>Надежды</a:t>
            </a:r>
          </a:p>
          <a:p>
            <a:pPr>
              <a:buNone/>
            </a:pPr>
            <a:r>
              <a:rPr lang="ru-RU" dirty="0" smtClean="0"/>
              <a:t> «Три месяца выбирал карьеру и ничего не делал». « У него, как у ребёнка в игрушечной лавке, разбегались глаза» (на вечере у </a:t>
            </a:r>
            <a:r>
              <a:rPr lang="ru-RU" dirty="0" err="1" smtClean="0"/>
              <a:t>А.П.Шерер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Князь Андрей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1)</a:t>
            </a:r>
            <a:r>
              <a:rPr lang="ru-RU" b="1" dirty="0" smtClean="0"/>
              <a:t>Надежды</a:t>
            </a:r>
          </a:p>
          <a:p>
            <a:pPr>
              <a:buNone/>
            </a:pPr>
            <a:r>
              <a:rPr lang="ru-RU" dirty="0" smtClean="0"/>
              <a:t> «Ему, видимо, все бывшие в гостиной не только были знакомы, но уж надоели ему так, что и смотреть на них и слушать их ему было очень скучно». «Это глупое общество, без которого не может жить моя жена». « Я иду ( на войну) потому, что … эта жизнь – не по мне!»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Князь Андрей и Пьер (глава 7)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От чего предостерегает Болконский Безухова?</a:t>
            </a:r>
          </a:p>
          <a:p>
            <a:pPr marL="514350" indent="-514350">
              <a:buAutoNum type="arabicParenR"/>
            </a:pPr>
            <a:r>
              <a:rPr lang="ru-RU" dirty="0" smtClean="0"/>
              <a:t>Какие отношения связывают героев?</a:t>
            </a:r>
          </a:p>
          <a:p>
            <a:pPr marL="514350" indent="-514350">
              <a:buAutoNum type="arabicParenR"/>
            </a:pPr>
            <a:r>
              <a:rPr lang="ru-RU" dirty="0" smtClean="0"/>
              <a:t>С кем из героев русской литературы близок князь Андрей и в чём?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Зачем Толстой использует так много французской речи?</a:t>
            </a:r>
          </a:p>
          <a:p>
            <a:pPr marL="514350" indent="-514350">
              <a:buAutoNum type="arabicParenR"/>
            </a:pPr>
            <a:r>
              <a:rPr lang="ru-RU" dirty="0" smtClean="0"/>
              <a:t>Кто из героев на вечере говорит по-русски? Почему?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Почему Ипполит рассказывает анекдот по-русски (гл.4)?</a:t>
            </a:r>
          </a:p>
          <a:p>
            <a:pPr marL="514350" indent="-514350">
              <a:buAutoNum type="arabicParenR"/>
            </a:pPr>
            <a:r>
              <a:rPr lang="ru-RU" dirty="0" smtClean="0"/>
              <a:t>Что, по-вашему, Толстой хочет сказать через отношение к языку?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помощью текста покажите авторское отношение к происходящему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Охарактеризуйте атмосферу салона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Атмосфера салона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Скука</a:t>
            </a:r>
          </a:p>
          <a:p>
            <a:pPr>
              <a:buNone/>
            </a:pPr>
            <a:r>
              <a:rPr lang="ru-RU" dirty="0" smtClean="0"/>
              <a:t>Однообразие</a:t>
            </a:r>
          </a:p>
          <a:p>
            <a:pPr>
              <a:buNone/>
            </a:pPr>
            <a:r>
              <a:rPr lang="ru-RU" dirty="0" smtClean="0"/>
              <a:t>Равнодушие</a:t>
            </a:r>
          </a:p>
          <a:p>
            <a:pPr>
              <a:buNone/>
            </a:pPr>
            <a:r>
              <a:rPr lang="ru-RU" dirty="0" smtClean="0"/>
              <a:t>Строгое следование раз и навсегда установившимся правилам</a:t>
            </a:r>
          </a:p>
          <a:p>
            <a:pPr>
              <a:buNone/>
            </a:pPr>
            <a:r>
              <a:rPr lang="ru-RU" dirty="0" smtClean="0"/>
              <a:t>Лицемерие</a:t>
            </a:r>
          </a:p>
          <a:p>
            <a:pPr>
              <a:buNone/>
            </a:pPr>
            <a:r>
              <a:rPr lang="ru-RU" dirty="0" smtClean="0"/>
              <a:t>Неестественность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Кто из героев отличается от остальных гостей? Почему?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/>
              <a:t>Андрей </a:t>
            </a:r>
            <a:r>
              <a:rPr lang="ru-RU" dirty="0" smtClean="0"/>
              <a:t>Болконский </a:t>
            </a:r>
            <a:br>
              <a:rPr lang="ru-RU" dirty="0" smtClean="0"/>
            </a:br>
            <a:r>
              <a:rPr lang="ru-RU" dirty="0" smtClean="0"/>
              <a:t>(том 1,часть 1, глава 4)</a:t>
            </a:r>
            <a:endParaRPr lang="ru-RU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4032250" cy="4535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Князь Андрей Болконский был небольшого роста, весьма красивый молодой человек с определенными и сухими чертами. Все в его фигуре, начиная от усталого, скучающего взгляда до тихого мерного шага, представляло самую резкую противоположность с его маленькою оживленною женой. Ему, видимо, все бывшие в гостиной не только были знакомы, но уж надоели ему так, что и смотреть на них и слушать их ему было очень скучно. </a:t>
            </a:r>
          </a:p>
        </p:txBody>
      </p:sp>
      <p:pic>
        <p:nvPicPr>
          <p:cNvPr id="27652" name="Picture 5" descr="Роман Льва Николаевича Толстого 'Война и мир' - Портрет князя Андре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828800"/>
            <a:ext cx="3867150" cy="46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Пьер Безухов (том 1, часть 1, глава 2)</a:t>
            </a:r>
            <a:endParaRPr lang="ru-RU" dirty="0"/>
          </a:p>
        </p:txBody>
      </p:sp>
      <p:sp>
        <p:nvSpPr>
          <p:cNvPr id="2867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/>
          <a:lstStyle/>
          <a:p>
            <a:pPr eaLnBrk="1" hangingPunct="1"/>
            <a:r>
              <a:rPr lang="ru-RU" sz="2000" smtClean="0"/>
              <a:t>Массивный, толстый молодой человек с стриженою головой, в очках, светлых панталонах по тогдашней моде, с высоким жабо и в коричневом фраке. Пьер был несколько больше других мужчин в комнате, но этот страх мог относиться только к тому умному и вместе робкому, наблюдательному и естественному взгляду, отличавшему его от всех в этой гостиной.</a:t>
            </a:r>
          </a:p>
        </p:txBody>
      </p:sp>
      <p:pic>
        <p:nvPicPr>
          <p:cNvPr id="28676" name="Содержимое 6" descr="vimbach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6463" y="2133600"/>
            <a:ext cx="3776662" cy="262731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Князь Андрей Болконский и Пьер Безухов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389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  салоне Анны Павловны Шерер</vt:lpstr>
      <vt:lpstr>Слайд 2</vt:lpstr>
      <vt:lpstr>С помощью текста покажите авторское отношение к происходящему</vt:lpstr>
      <vt:lpstr>Охарактеризуйте атмосферу салона</vt:lpstr>
      <vt:lpstr>Атмосфера салона</vt:lpstr>
      <vt:lpstr>Кто из героев отличается от остальных гостей? Почему?</vt:lpstr>
      <vt:lpstr>Андрей Болконский  (том 1,часть 1, глава 4)</vt:lpstr>
      <vt:lpstr>Пьер Безухов (том 1, часть 1, глава 2)</vt:lpstr>
      <vt:lpstr>Князь Андрей Болконский и Пьер Безухов</vt:lpstr>
      <vt:lpstr>Том 1, часть 1, глава 5 (конец)</vt:lpstr>
      <vt:lpstr>Путь жизненных исканий</vt:lpstr>
      <vt:lpstr>Князь Андрей и Пьер (глава 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 салоне Анны Павловны Шерер</dc:title>
  <dc:creator>Учитель</dc:creator>
  <cp:lastModifiedBy>Borg-161</cp:lastModifiedBy>
  <cp:revision>12</cp:revision>
  <dcterms:created xsi:type="dcterms:W3CDTF">2014-03-04T07:42:11Z</dcterms:created>
  <dcterms:modified xsi:type="dcterms:W3CDTF">2014-03-28T14:57:38Z</dcterms:modified>
</cp:coreProperties>
</file>