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5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6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15" r:id="rId2"/>
    <p:sldMasterId id="2147483719" r:id="rId3"/>
    <p:sldMasterId id="2147483723" r:id="rId4"/>
    <p:sldMasterId id="2147483725" r:id="rId5"/>
    <p:sldMasterId id="2147483727" r:id="rId6"/>
    <p:sldMasterId id="2147483735" r:id="rId7"/>
    <p:sldMasterId id="2147483737" r:id="rId8"/>
    <p:sldMasterId id="2147483739" r:id="rId9"/>
    <p:sldMasterId id="2147483741" r:id="rId10"/>
    <p:sldMasterId id="2147483743" r:id="rId11"/>
    <p:sldMasterId id="2147483745" r:id="rId12"/>
    <p:sldMasterId id="2147483747" r:id="rId13"/>
    <p:sldMasterId id="2147483749" r:id="rId14"/>
    <p:sldMasterId id="2147483751" r:id="rId15"/>
    <p:sldMasterId id="2147483753" r:id="rId16"/>
    <p:sldMasterId id="2147483755" r:id="rId17"/>
  </p:sldMasterIdLst>
  <p:sldIdLst>
    <p:sldId id="281" r:id="rId18"/>
    <p:sldId id="279" r:id="rId19"/>
    <p:sldId id="270" r:id="rId20"/>
    <p:sldId id="272" r:id="rId21"/>
    <p:sldId id="271" r:id="rId22"/>
    <p:sldId id="273" r:id="rId23"/>
    <p:sldId id="274" r:id="rId24"/>
    <p:sldId id="276" r:id="rId25"/>
    <p:sldId id="278" r:id="rId26"/>
    <p:sldId id="256" r:id="rId27"/>
    <p:sldId id="257" r:id="rId28"/>
    <p:sldId id="263" r:id="rId29"/>
    <p:sldId id="258" r:id="rId30"/>
    <p:sldId id="261" r:id="rId31"/>
    <p:sldId id="280" r:id="rId32"/>
    <p:sldId id="264" r:id="rId33"/>
    <p:sldId id="260" r:id="rId34"/>
    <p:sldId id="267" r:id="rId35"/>
    <p:sldId id="268" r:id="rId36"/>
    <p:sldId id="266" r:id="rId37"/>
    <p:sldId id="282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93298" autoAdjust="0"/>
  </p:normalViewPr>
  <p:slideViewPr>
    <p:cSldViewPr>
      <p:cViewPr>
        <p:scale>
          <a:sx n="76" d="100"/>
          <a:sy n="76" d="100"/>
        </p:scale>
        <p:origin x="-120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463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463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BE160-27BE-4EA5-9A18-6CD488426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548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805B2-705F-4E85-829E-11F0BC26C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147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44BBB-24C0-44AD-A751-D982D50E6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8565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F2CDC-95D2-4DF1-B3AA-8FA33C0A8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0838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D4785-1D99-4967-AAFD-D6A69E7BD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3380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4E8C3-177B-409B-9D50-85210BA5B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0918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6"/>
              <a:ext cx="4299" cy="3371"/>
              <a:chOff x="0" y="2"/>
              <a:chExt cx="5533" cy="4339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2"/>
                <a:ext cx="5470" cy="4339"/>
                <a:chOff x="0" y="2"/>
                <a:chExt cx="5470" cy="4339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9"/>
                  <a:chOff x="1265" y="816"/>
                  <a:chExt cx="2919" cy="2149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2"/>
                    <a:ext cx="578" cy="40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2"/>
                  <a:ext cx="5470" cy="4339"/>
                  <a:chOff x="0" y="2"/>
                  <a:chExt cx="5470" cy="4339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4"/>
                    <a:ext cx="1259" cy="2324"/>
                    <a:chOff x="3470" y="1532"/>
                    <a:chExt cx="1259" cy="2324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8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2" cy="1332"/>
                    <a:chOff x="2864" y="2019"/>
                    <a:chExt cx="2462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5"/>
                    <a:chOff x="2896" y="1831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0"/>
                      <a:ext cx="754" cy="3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8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5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8"/>
                    <a:chOff x="-74" y="1813"/>
                    <a:chExt cx="2472" cy="928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9"/>
                      <a:ext cx="830" cy="4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5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2"/>
                    <a:chOff x="616" y="901"/>
                    <a:chExt cx="1849" cy="552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8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1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4"/>
                    <a:ext cx="778" cy="1515"/>
                    <a:chOff x="1633" y="102"/>
                    <a:chExt cx="778" cy="1515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8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2"/>
                    <a:ext cx="635" cy="1534"/>
                    <a:chOff x="1935" y="30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7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7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7"/>
                    <a:chOff x="2822" y="671"/>
                    <a:chExt cx="1846" cy="567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4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3" cy="717"/>
                    <a:chOff x="2683" y="445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4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6"/>
                    <a:ext cx="551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8" cy="1520"/>
                    <a:chOff x="2800" y="41"/>
                    <a:chExt cx="638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2" y="938"/>
                      <a:ext cx="1061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3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0" y="133"/>
                    <a:ext cx="1015" cy="1464"/>
                    <a:chOff x="2936" y="161"/>
                    <a:chExt cx="1015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4" y="912"/>
                      <a:ext cx="1156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1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1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1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6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5" cy="2372"/>
                    <a:chOff x="1455" y="1936"/>
                    <a:chExt cx="765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9"/>
                      <a:ext cx="1595" cy="3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0"/>
                    <a:ext cx="460" cy="2329"/>
                    <a:chOff x="1952" y="1988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7" y="2692"/>
                      <a:ext cx="1713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9" y="3896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40"/>
                    <a:ext cx="882" cy="2422"/>
                    <a:chOff x="3180" y="1868"/>
                    <a:chExt cx="882" cy="2422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3"/>
                      <a:ext cx="1649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2" cy="2385"/>
                    <a:chOff x="3006" y="1984"/>
                    <a:chExt cx="622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0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1"/>
                    <a:ext cx="404" cy="2221"/>
                    <a:chOff x="2819" y="2099"/>
                    <a:chExt cx="404" cy="2221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1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3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9" cy="2184"/>
                    <a:chOff x="2287" y="2135"/>
                    <a:chExt cx="429" cy="2184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59"/>
                      <a:ext cx="1438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0" y="3785"/>
                      <a:ext cx="771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8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3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5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5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30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6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9776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776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AD748-6DDC-4AF7-BDF0-96339076B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4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61DB5-78AE-4634-BE42-364532C80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4669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4CEFC-7B34-457A-BEF3-130B73D2C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71513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D0108-EA70-401A-8C01-BBBC19D46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84217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96FE4-93E8-46EA-8F5F-B12EE91BC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9394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E053B-89F5-4DC3-A7E4-76353D421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96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3BEC1-881D-44CC-9ACF-3138653DD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9699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FF3DC-7BF8-4D89-9708-4C9CE4397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57659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92263-4190-4EEC-BB7F-9FB1A3259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6822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8A3AB-C599-488C-93B2-9AC619B2C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6181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5C829-B615-4BE6-B19C-00C53DA26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70232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28157-9088-486D-ACE5-B92382FAF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636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2"/>
              <a:ext cx="816" cy="3977"/>
              <a:chOff x="4944" y="-2"/>
              <a:chExt cx="816" cy="3977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2"/>
                <a:ext cx="480" cy="1433"/>
                <a:chOff x="5280" y="-2"/>
                <a:chExt cx="480" cy="1433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8" y="-3"/>
                  <a:ext cx="174" cy="176"/>
                  <a:chOff x="168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87" y="323"/>
                    <a:ext cx="1690" cy="2560"/>
                    <a:chOff x="168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5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9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3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70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5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5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20076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076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ED127-3F45-41DD-B4D9-7711F79BB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96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22AB5-10B0-4CFA-9854-EC35D51B3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9983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59612-2BEA-4C57-8220-0384CEEAE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00559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DB32B-8EF0-4A7C-86CC-E4B5C8344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0171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10DF0-224A-4E7B-8222-BA163F1AD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856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771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771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6A7B-CD11-46A2-82D1-B2403ACF3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215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A7722-5211-4B1B-868C-ECCC9185C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3702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C9E1E-7896-44A2-B974-4EAF59066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078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1F813-36F5-413F-9CCD-F88526F40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89448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EA0C5-D95B-4621-89A9-ED8494D36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60856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7E6BA-077A-4660-B501-B12198D8E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14696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99C45-F74A-485D-BE63-A98128424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84701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263525" y="3922713"/>
            <a:ext cx="7386638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029F1-55A6-44B7-895C-10D9B6662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1691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379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379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3A153-0684-464B-8EBB-BE0454AFF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70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9D3B8-B333-454A-88A4-AC24CF1C0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82668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6B55F-2B7F-45BC-88A0-D0B447D03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076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C591B-0F5F-4810-971F-5CA47A3E1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15813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586E4-9399-4E8E-A620-53811A5AF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11134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307B9-A2DA-4AA3-B32D-DB3A0F795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66865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10DD8-5067-462E-856C-4FEC8287F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0298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38702-1C1A-4F24-AF5B-34987D9BB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78231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79414-8B9B-488C-B179-57CE8384D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2506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8C031-CC01-4D2C-AAF9-52851939B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66028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83606-1A00-4FB6-BA88-7B54A49C8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2201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D2D5B-2B4B-4E1A-BC93-B1A0CD295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84048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9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3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34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3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3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3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grpSp>
                  <p:nvGrpSpPr>
                    <p:cNvPr id="40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grpSp>
                    <p:nvGrpSpPr>
                      <p:cNvPr id="42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grpSp>
                      <p:nvGrpSpPr>
                        <p:cNvPr id="79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3" y="1809"/>
                          <a:ext cx="3672" cy="2049"/>
                          <a:chOff x="8" y="1813"/>
                          <a:chExt cx="3672" cy="2049"/>
                        </a:xfrm>
                      </p:grpSpPr>
                      <p:sp>
                        <p:nvSpPr>
                          <p:cNvPr id="11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7" y="2868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1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1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1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9" y="1864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01" y="1535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5" y="1356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20" y="1001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8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0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1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23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4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5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8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</p:grpSp>
        <p:grpSp>
          <p:nvGrpSpPr>
            <p:cNvPr id="6" name="Group 113"/>
            <p:cNvGrpSpPr>
              <a:grpSpLocks/>
            </p:cNvGrpSpPr>
            <p:nvPr userDrawn="1"/>
          </p:nvGrpSpPr>
          <p:grpSpPr bwMode="auto">
            <a:xfrm>
              <a:off x="16" y="1317"/>
              <a:ext cx="3325" cy="2957"/>
              <a:chOff x="16" y="1317"/>
              <a:chExt cx="3325" cy="2957"/>
            </a:xfrm>
          </p:grpSpPr>
          <p:sp>
            <p:nvSpPr>
              <p:cNvPr id="7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8" y="2695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3" name="Group 120"/>
              <p:cNvGrpSpPr>
                <a:grpSpLocks noChangeAspect="1"/>
              </p:cNvGrpSpPr>
              <p:nvPr/>
            </p:nvGrpSpPr>
            <p:grpSpPr bwMode="auto">
              <a:xfrm>
                <a:off x="3066" y="1317"/>
                <a:ext cx="260" cy="297"/>
                <a:chOff x="3044" y="1265"/>
                <a:chExt cx="365" cy="424"/>
              </a:xfrm>
            </p:grpSpPr>
            <p:sp>
              <p:nvSpPr>
                <p:cNvPr id="14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3" y="1468"/>
                  <a:ext cx="283" cy="1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1" y="1375"/>
                  <a:ext cx="226" cy="223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5" y="1365"/>
                  <a:ext cx="161" cy="156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1" y="1272"/>
                  <a:ext cx="202" cy="198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206974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6975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8" name="Rectangle 12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" name="Rectangle 1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" name="Rectangle 1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322DD640-48AD-4F71-A5A5-D7116D320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410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A7B91-C2CD-45F3-BE8A-CCBF26E7C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714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356AB-524F-42BA-91D9-CF72A97C3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99204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C9D18-2CCC-4ED6-89A6-3DB6C9813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88385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0C6A2-8E7F-4861-A2C2-4F1A0996D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39177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F295B-D62D-4D1A-881E-2D6B043C0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31689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188B1-27A1-44C4-82AD-E31E5E67C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17381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1533B-BA4B-411E-93C7-89A9D044F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45558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5A0BF-D985-47F6-AB3F-6D99887DD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0425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94F10-3ACB-459C-868D-C9E0B0067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03936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36318-F875-40F1-A99F-CB6811CF9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49330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FA3D0-9D54-4B86-96DB-B3D832C96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4072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73016-ED41-4976-ADFE-05C511EAE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258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DE614-F5CC-4703-84EE-267FBF2EA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19710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C4D4D-1EA4-4DCF-8E4E-C76C33131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339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3AE7F-0032-4C6A-9803-79911A236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95526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BABB5-C822-4EED-8562-131A6A342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06385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E0A4B-76FA-4CDC-98D0-11ED13FB1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12536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B6A36-30AD-41FC-B0B0-ECA5CC743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80370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1092C-3904-4880-844F-42CBD577F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09872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6DF1E-ACD2-422A-86D9-2BB48AAB3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96819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4CCA0-7953-4A93-A1DD-EDEB24435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02677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5824D-1E39-4751-AD6C-BC4778E7C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55164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37A36-C6F1-4F6D-A78B-8FE6DCDD0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867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3D4B2-D9CF-4BC6-B99E-71D3F18E0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31313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6086E-AA1C-49FE-8684-4CA7C39D2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62980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2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13210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3211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FCD40-D895-4B17-90F2-50EDE70DD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33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E4FA9-A112-44FF-B82D-EBCF7766D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48025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0F3F2-7C76-43AA-A7B3-639BD61D5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38087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E4CEB-69C3-4DA8-8044-741D78522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4308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443FC-1110-4EC5-AC94-51484B9BA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17563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EAAB8-01F4-42DE-B3A8-84C751944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16725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5B4D8-7B6D-45BE-9619-913F13AAC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50852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C2831-480C-4A19-9F29-88336391E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56017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F2914-E5BD-4838-9BC7-6214701AA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596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64223-350D-4DAE-9DAC-95CF0B3B3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03508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06E17-DED8-4118-A7AD-89AED8CE3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9882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F9DF7-5ED7-4860-891E-40E6B2327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14882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14B62-EB38-4334-85E0-31F963235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74653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606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4D5A6-B1C3-489F-82CA-8C73F08CC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72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E0136-5EC5-45C4-B44F-C32565B6A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65687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12A4B-A2F7-412F-AA12-9324E1E13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29473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DD3E0-7878-4BBE-AFF9-9C72E0BBB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95821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D0F8E-8844-4487-9F0D-1D070C0F4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29312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737B8-A174-410F-BDA8-5ADE9B32C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18727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3A53A-8C40-4AC4-8BE2-8A043604D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32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D3F79-A578-42A9-A29D-2BC44FFEA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65162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BA0A9-A78E-426A-BBCF-671932A13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21431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AD29C-F8C8-4077-8C79-01A3ADE26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56133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74AF0-C3C0-4028-92A8-658706188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97939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24689-C241-4C36-A21F-0E0491C19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07110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64FB9-D666-4671-9D77-6DAE522B8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03507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7010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6400" y="4114800"/>
            <a:ext cx="7010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3CF3E-98B7-47EF-980A-03F55F834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96989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F05F1-0AC7-46D5-B77C-B2CAF2CE7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582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B4B72-45EF-4FB6-B873-F3C2B024B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44048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3788A-FE9C-4F49-9C13-47E9DDC8D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84859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B48AF-1B7E-4D0D-8B54-DBADD7613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089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6E579-4399-47B9-B23F-FE311EB61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45425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28776-008D-49BA-A4CC-1CFC40509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6960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30AF7-B451-4ED1-95BB-3A72D5357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92184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A370F-37A1-4D80-B2D9-2E47BC9B2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81652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DA207-4C9B-40ED-B397-B5B636BFB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78906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D2B3D-F623-46BA-9E86-2BDC96572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44389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EF014-E7F7-404F-A408-A80701C28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33282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EE840-D212-450E-9644-3F23BDAAF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44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58B4F-4DD1-4B61-AA08-7AF6CDF8B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081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74295-CB4A-4E95-ACFC-B0CEDA7FC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374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22B9A-1F82-4C6B-BF10-2FF1B60F7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591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94B99-C58C-4FD7-81D3-549493A0E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81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6288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288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84212-033A-45A4-AF11-F34B1ADB4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634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28CBF-D60D-4C71-8A21-CCCC63619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75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79236-A474-412A-BE4F-6D6376C22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826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46D63-CEE9-4E3A-8E1B-0B5D27578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356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A8222-A34F-48D2-9A71-9A869B090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217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743FE-6E2E-43B2-8047-BFDFDCC8B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726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03A38-AA55-4F3C-B6F8-FD07DDD1E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07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E2E58-EC25-4652-9383-D2AE7119B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756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E2FE3-BBE4-4C55-8C0F-3124F2B21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4363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7B72E-4687-451B-A3E0-F64E98880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876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3C97C-79A1-4E17-AD8C-87389D780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7717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F9CCC-17F8-4ECF-B334-C668737AB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1659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897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897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A0150-430B-4AC6-BEAC-5BD83591B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64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29F33-BFE5-422F-9E52-BDA2F52B8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9418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F80C2-6A41-42E6-B2D5-B434F6FCE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3416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4D3E2-A829-4359-B00C-4B5AED52E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8032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AF252-082A-4A74-B97B-855A60DDA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5113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F018C-10F7-465B-8001-F047F2F03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30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24D13-223C-4ECE-8C5F-6379C2786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2093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23E31-CAA5-4007-9E3F-645BD12AD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2949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AB355-C9A6-4DC4-962B-9E3960A2F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4418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3D6EC-C709-4FD5-A3F7-8D777CA81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6412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E4285-DBFD-40FD-8B82-8C08AB540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3539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23732-E82B-409B-8F78-A6296585B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6823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EE825-2DD3-4FAC-B5BB-D9FE9243A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5543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7312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312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43DAD-C118-4BE8-AC93-86A876101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178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5FBD5-87DA-44DD-B37B-17C3390AC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0443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D8F9C-6761-4FBF-A7CC-0A563BF04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0105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1327D-886B-4AED-A45F-31B1E769D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140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B24CB-DEF8-4EB5-8343-A8ED29F35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1885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E1A44-17D0-4903-A0A2-AC54C512E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630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12BB8-6916-4CE0-83B2-D11B0A216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3444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51A68-D810-483A-93F8-549A04AF9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9173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72569-C303-4E68-9534-FEC490C78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6453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0A9D3-3E38-4093-B796-0E27E5506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5215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9DE4A-0FDB-49CC-879D-927E98EE4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2094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DA492-895C-4CB6-AD5D-378FFB4D6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4673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8C9A1-4DB9-4CE5-9998-5BB4B90F8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9928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613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613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F9C93-14A6-48FC-BCBA-B72E37A4A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20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36333-FA77-404E-ABFC-3A6D34E03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94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4A3F5-02AA-464B-A369-0C5AE3AF8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5777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AA660-D5D9-4297-A594-B7243A8C1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523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EF191-CE5B-4643-AA22-204EB15AA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726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89463-81C5-41FC-8AF5-DBF0FA811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7713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C5DDF-FE59-4FC2-8CBB-DF16C5CFA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9823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DD5DE-0E95-416B-923F-62FEFDDE3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4169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18886-8E49-4D93-8762-83CB97DC8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8524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5AD13-7F28-4F7A-873B-FB2A6E8EC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6265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15761-0334-49A2-8FB2-D35409010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6942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E6E54-A620-4147-9F5C-A72547115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0949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8843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843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198F3-5331-454A-B5C4-615C52846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270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DACDB-91F2-44F1-A410-C559586D9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582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67224-5D4B-4135-99A8-30FF77A6D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3059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504F6-7E20-4A46-951D-34737AB70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5238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93A7-CFFF-45AC-AF94-BCCFB56D5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5439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FE6A9-19AA-47B7-9914-D7538C33D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0829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F15BC-76E1-4817-87D2-5991AAB00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9348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415CA-6C76-42EE-B362-C2A8DC0C9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2397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6CEA8-6433-45E2-83EA-24DE41857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4522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BA8C2-C4A8-4147-8184-9D121221C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9146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AA5A1-52AB-4AAB-BC43-1C1423EF2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7361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C5E03-F584-4F4B-A0A8-FD5AA0D58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01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A6556-C4E8-41B6-931A-8F8F30FE7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421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76CF2-A836-4273-A7C5-1336A193C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569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9150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150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0C0F4-60AC-4883-BE0E-4E4E521AB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77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9DA6E-9118-4D45-AA5D-93E4330FF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2162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E4535-1151-4C93-BB01-7CECB4774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1106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836C0-F7E5-4E20-870D-43F8649AE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7773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DBECB-A18D-417C-A821-75D411EEB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359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58E68-524A-47E7-85F9-97D137C25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9113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DA87-C69A-4705-9D1D-6FA361060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7334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8BDF7-F6A0-4531-B34C-AF7A5E678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3682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3BDE6-642A-4728-81E1-F800E02FB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011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35E7D-56C0-4F66-A3EB-5A41789B0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39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BB79-54CF-4236-A791-329FF1000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095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167D3-D7BC-4A78-8312-76D14E6D9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3621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510E7-0874-4773-8E9C-878AF0532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8345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458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458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5AF38-C1D1-4DAF-8B8B-CDDF52A71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212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6DA9B-29FB-44A1-A773-D13C1A5F6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5484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10C03-0FE2-4E0A-9ABA-B82CD5D92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4888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218FF-84AC-4895-87E7-30734E330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34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86016-7531-4874-90C0-6295C9B52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4752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D2946-08AD-4AD4-A5C0-9A330999A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5780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EB0B8-5CCB-4C8C-971C-1329659E0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32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1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image" Target="../media/image1.w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image" Target="../media/image7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5360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60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60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60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60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60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60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61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361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952AAF8-09C8-4FF2-8D2C-77B1EAC96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361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1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55" r:id="rId1"/>
    <p:sldLayoutId id="2147484676" r:id="rId2"/>
    <p:sldLayoutId id="2147484677" r:id="rId3"/>
    <p:sldLayoutId id="2147484678" r:id="rId4"/>
    <p:sldLayoutId id="2147484679" r:id="rId5"/>
    <p:sldLayoutId id="2147484680" r:id="rId6"/>
    <p:sldLayoutId id="2147484681" r:id="rId7"/>
    <p:sldLayoutId id="2147484682" r:id="rId8"/>
    <p:sldLayoutId id="2147484683" r:id="rId9"/>
    <p:sldLayoutId id="2147484684" r:id="rId10"/>
    <p:sldLayoutId id="214748468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153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153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53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153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1536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4" grpId="0"/>
      <p:bldP spid="153615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36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36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536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536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36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36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536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536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36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36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536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536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36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36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536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536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36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36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536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536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248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6612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661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249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6615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6616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250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661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661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251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252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6622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6623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253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276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662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2" y="2236"/>
                    <a:ext cx="1711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9662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4" y="3144"/>
                    <a:ext cx="916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277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662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9663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278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663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9663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279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663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3" y="1625"/>
                    <a:ext cx="1677" cy="33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9663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7" cy="5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280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663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9663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7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281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664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9664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58"/>
                    <a:ext cx="755" cy="35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282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664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27" y="1128"/>
                    <a:ext cx="1243" cy="20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9664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283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664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48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9664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284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665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3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9665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285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665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9665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286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665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9665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287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665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0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9666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288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666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9666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5"/>
                    <a:ext cx="755" cy="35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289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666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9666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290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666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9666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291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667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9667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292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667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9667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293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667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9667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294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668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7" y="919"/>
                    <a:ext cx="1049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9668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295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668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1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9668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3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296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668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9668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19668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668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10299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669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7" y="931"/>
                    <a:ext cx="105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9669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300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669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9669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301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669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9669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302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670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9670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0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303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670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9670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8" y="3630"/>
                    <a:ext cx="84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304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670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28" y="2682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9670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0" y="3887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305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670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9671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306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671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0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9671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3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307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671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0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9671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36"/>
                    <a:ext cx="857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308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671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3" y="2706"/>
                    <a:ext cx="1460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9671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1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309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672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9672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78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  <p:sp>
            <p:nvSpPr>
              <p:cNvPr id="19672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6724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672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672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672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672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672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6730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6731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673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673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673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6735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0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673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6737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673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673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674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674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674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674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6744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9674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6746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674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674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674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BC4B4B0-5DE7-49DA-A3DF-55E8DFA6C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64" r:id="rId1"/>
    <p:sldLayoutId id="2147484770" r:id="rId2"/>
    <p:sldLayoutId id="2147484771" r:id="rId3"/>
    <p:sldLayoutId id="2147484772" r:id="rId4"/>
    <p:sldLayoutId id="2147484773" r:id="rId5"/>
    <p:sldLayoutId id="2147484774" r:id="rId6"/>
    <p:sldLayoutId id="2147484775" r:id="rId7"/>
    <p:sldLayoutId id="2147484776" r:id="rId8"/>
    <p:sldLayoutId id="2147484777" r:id="rId9"/>
    <p:sldLayoutId id="2147484778" r:id="rId10"/>
    <p:sldLayoutId id="214748477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6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6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196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6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6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6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196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6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6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6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96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6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6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6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196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6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6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6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196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6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745" grpId="0"/>
      <p:bldP spid="196746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67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674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67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967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967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67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674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67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967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967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67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674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67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967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967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67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674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67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967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967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67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674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67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967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967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9968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9968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9968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1127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128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130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131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9969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5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9969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96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19969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99693" name="Freeform 13"/>
                  <p:cNvSpPr>
                    <a:spLocks/>
                  </p:cNvSpPr>
                  <p:nvPr/>
                </p:nvSpPr>
                <p:spPr bwMode="auto">
                  <a:xfrm>
                    <a:off x="263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99694" name="Freeform 14"/>
                  <p:cNvSpPr>
                    <a:spLocks/>
                  </p:cNvSpPr>
                  <p:nvPr/>
                </p:nvSpPr>
                <p:spPr bwMode="auto">
                  <a:xfrm>
                    <a:off x="270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99695" name="Freeform 15"/>
                  <p:cNvSpPr>
                    <a:spLocks/>
                  </p:cNvSpPr>
                  <p:nvPr/>
                </p:nvSpPr>
                <p:spPr bwMode="auto">
                  <a:xfrm>
                    <a:off x="245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99696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9969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1130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31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31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31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31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31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31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31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28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128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29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29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29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29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29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29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29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29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29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29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30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30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30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30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30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30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30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30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9972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72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72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72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5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73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5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73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73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73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73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9973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73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19973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973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973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974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974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DE693AF1-65CE-47FA-BE7B-CCFC01F0E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5" r:id="rId1"/>
    <p:sldLayoutId id="2147484780" r:id="rId2"/>
    <p:sldLayoutId id="2147484781" r:id="rId3"/>
    <p:sldLayoutId id="2147484782" r:id="rId4"/>
    <p:sldLayoutId id="2147484783" r:id="rId5"/>
    <p:sldLayoutId id="2147484784" r:id="rId6"/>
    <p:sldLayoutId id="2147484785" r:id="rId7"/>
    <p:sldLayoutId id="2147484786" r:id="rId8"/>
    <p:sldLayoutId id="2147484787" r:id="rId9"/>
    <p:sldLayoutId id="2147484788" r:id="rId10"/>
    <p:sldLayoutId id="2147484789" r:id="rId11"/>
    <p:sldLayoutId id="214748479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9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9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199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9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9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9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199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9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9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9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99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9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9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9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199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9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9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9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199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9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37" grpId="0"/>
      <p:bldP spid="199738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7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97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97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997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997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7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97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97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997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997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7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97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97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997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997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7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97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97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997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997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7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97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97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997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997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8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0275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75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75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75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75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76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76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76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76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76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76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76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76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76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76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77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77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77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277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277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277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277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277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6D1F439-69C7-4EFC-A4BC-78B60B971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66" r:id="rId1"/>
    <p:sldLayoutId id="2147484791" r:id="rId2"/>
    <p:sldLayoutId id="2147484792" r:id="rId3"/>
    <p:sldLayoutId id="2147484793" r:id="rId4"/>
    <p:sldLayoutId id="2147484794" r:id="rId5"/>
    <p:sldLayoutId id="2147484795" r:id="rId6"/>
    <p:sldLayoutId id="2147484796" r:id="rId7"/>
    <p:sldLayoutId id="2147484797" r:id="rId8"/>
    <p:sldLayoutId id="2147484798" r:id="rId9"/>
    <p:sldLayoutId id="2147484799" r:id="rId10"/>
    <p:sldLayoutId id="214748480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20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20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0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20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20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3" grpId="0"/>
      <p:bldP spid="202774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27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277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27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027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027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27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277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27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027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027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27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277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27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027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027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27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277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27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027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027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27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277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27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027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027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13320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3334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205829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13349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205831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05832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05833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13353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205835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grpSp>
                  <p:nvGrpSpPr>
                    <p:cNvPr id="13355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205837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grpSp>
                    <p:nvGrpSpPr>
                      <p:cNvPr id="13357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205839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40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41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42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43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44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45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46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47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48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49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50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51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52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53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54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55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56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57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58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59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60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61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62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63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64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65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66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67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68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69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70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71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72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73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74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grpSp>
                      <p:nvGrpSpPr>
                        <p:cNvPr id="13394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20587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68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20587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20587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20587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20588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4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20588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20588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8" y="1864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20588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20588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00" y="1535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20588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5" y="1356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20588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20588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20" y="1001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205888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89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90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91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92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93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94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95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96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97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98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899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900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901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902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903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904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905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906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907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908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909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910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911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912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913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914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915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916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917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918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919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920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921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922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05923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3335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05925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5926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13338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05928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05929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05930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05931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05932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05933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05934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05935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05936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</p:grpSp>
        <p:grpSp>
          <p:nvGrpSpPr>
            <p:cNvPr id="13321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205938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939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940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941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942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5" y="2698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943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3328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205945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5946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5947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5948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5949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205950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951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952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9D8007E-8173-4DCF-B1CE-A489BECC8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953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9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67" r:id="rId1"/>
    <p:sldLayoutId id="2147484801" r:id="rId2"/>
    <p:sldLayoutId id="2147484802" r:id="rId3"/>
    <p:sldLayoutId id="2147484803" r:id="rId4"/>
    <p:sldLayoutId id="2147484804" r:id="rId5"/>
    <p:sldLayoutId id="2147484805" r:id="rId6"/>
    <p:sldLayoutId id="2147484806" r:id="rId7"/>
    <p:sldLayoutId id="2147484807" r:id="rId8"/>
    <p:sldLayoutId id="2147484808" r:id="rId9"/>
    <p:sldLayoutId id="2147484809" r:id="rId10"/>
    <p:sldLayoutId id="2147484810" r:id="rId11"/>
    <p:sldLayoutId id="214748481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205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205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9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9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059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9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9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9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2059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9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9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9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2059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9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53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9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595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59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059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059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9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595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59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059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059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9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595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59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059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059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9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595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59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059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059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9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595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59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059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059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5954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8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03E567D-FF62-4587-9A59-A2FA9CD7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68" r:id="rId1"/>
    <p:sldLayoutId id="2147484812" r:id="rId2"/>
    <p:sldLayoutId id="2147484813" r:id="rId3"/>
    <p:sldLayoutId id="2147484814" r:id="rId4"/>
    <p:sldLayoutId id="2147484815" r:id="rId5"/>
    <p:sldLayoutId id="2147484816" r:id="rId6"/>
    <p:sldLayoutId id="2147484817" r:id="rId7"/>
    <p:sldLayoutId id="2147484818" r:id="rId8"/>
    <p:sldLayoutId id="2147484819" r:id="rId9"/>
    <p:sldLayoutId id="2147484820" r:id="rId10"/>
    <p:sldLayoutId id="214748482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/>
      <p:bldP spid="208899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88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8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08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08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88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8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08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08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88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8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08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08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88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8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08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08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88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8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08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08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197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197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197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197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197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197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197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197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197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198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198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198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198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198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198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198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198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198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198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199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199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199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199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199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199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199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199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199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199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200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200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200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200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0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0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0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0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0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0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1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1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1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1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1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1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1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1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1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1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2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2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2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2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2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2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2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2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2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2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3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3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3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3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3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3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3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3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3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3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4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4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4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4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4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4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4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4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4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4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5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5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5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5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5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5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5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5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5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5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6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6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6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6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6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6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6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6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6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6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7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7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7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7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7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7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7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7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7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7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8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8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8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8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8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8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8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8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8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8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9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9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9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9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9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9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9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9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9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09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0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0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0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0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0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0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0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0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0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0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1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1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1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1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1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1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1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1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1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1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2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2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2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2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2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2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2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2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2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2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3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3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3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3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3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3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3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3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3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3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4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4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4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4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4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4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4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4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4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4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5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5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5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5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5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5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5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5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5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5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6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6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6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6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6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6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6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6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6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6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7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7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7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7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7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7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7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7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7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7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8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8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8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8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8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18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12186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0DBD131-C67F-493B-9B59-EDA97935C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2187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2188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2189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2190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69" r:id="rId1"/>
    <p:sldLayoutId id="2147484822" r:id="rId2"/>
    <p:sldLayoutId id="2147484823" r:id="rId3"/>
    <p:sldLayoutId id="2147484824" r:id="rId4"/>
    <p:sldLayoutId id="2147484825" r:id="rId5"/>
    <p:sldLayoutId id="2147484826" r:id="rId6"/>
    <p:sldLayoutId id="2147484827" r:id="rId7"/>
    <p:sldLayoutId id="2147484828" r:id="rId8"/>
    <p:sldLayoutId id="2147484829" r:id="rId9"/>
    <p:sldLayoutId id="2147484830" r:id="rId10"/>
    <p:sldLayoutId id="2147484831" r:id="rId11"/>
    <p:sldLayoutId id="214748483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2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2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212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2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2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2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212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2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2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2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12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2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2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2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212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2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2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2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212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2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189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21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218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21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121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121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21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218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21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121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121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21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218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21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121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121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21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218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21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121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121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21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218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21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121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121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2190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04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659E22E-262A-4846-83A0-2D3CBDF6B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70" r:id="rId1"/>
    <p:sldLayoutId id="2147484833" r:id="rId2"/>
    <p:sldLayoutId id="2147484834" r:id="rId3"/>
    <p:sldLayoutId id="2147484835" r:id="rId4"/>
    <p:sldLayoutId id="2147484836" r:id="rId5"/>
    <p:sldLayoutId id="2147484837" r:id="rId6"/>
    <p:sldLayoutId id="2147484838" r:id="rId7"/>
    <p:sldLayoutId id="2147484839" r:id="rId8"/>
    <p:sldLayoutId id="2147484840" r:id="rId9"/>
    <p:sldLayoutId id="2147484841" r:id="rId10"/>
    <p:sldLayoutId id="2147484842" r:id="rId11"/>
    <p:sldLayoutId id="2147484843" r:id="rId12"/>
    <p:sldLayoutId id="214748484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/>
      <p:bldP spid="215043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0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504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50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150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150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0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504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50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150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150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0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504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50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150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150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0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504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50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150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150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0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504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50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150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150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1763889-03E7-4F0A-8C41-0E0CDDE14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71" r:id="rId1"/>
    <p:sldLayoutId id="2147484845" r:id="rId2"/>
    <p:sldLayoutId id="2147484846" r:id="rId3"/>
    <p:sldLayoutId id="2147484847" r:id="rId4"/>
    <p:sldLayoutId id="2147484848" r:id="rId5"/>
    <p:sldLayoutId id="2147484849" r:id="rId6"/>
    <p:sldLayoutId id="2147484850" r:id="rId7"/>
    <p:sldLayoutId id="2147484851" r:id="rId8"/>
    <p:sldLayoutId id="2147484852" r:id="rId9"/>
    <p:sldLayoutId id="2147484853" r:id="rId10"/>
    <p:sldLayoutId id="214748485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0" grpId="0"/>
      <p:bldP spid="217091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70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709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70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170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170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70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709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70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170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170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70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709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70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170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170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70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709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70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170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170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70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709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70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170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170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5667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67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67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67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67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68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68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68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68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68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68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68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68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68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68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669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669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69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69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A0A00516-124D-4969-9149-36A1EAB6F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669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56" r:id="rId1"/>
    <p:sldLayoutId id="2147484686" r:id="rId2"/>
    <p:sldLayoutId id="2147484687" r:id="rId3"/>
    <p:sldLayoutId id="2147484688" r:id="rId4"/>
    <p:sldLayoutId id="2147484689" r:id="rId5"/>
    <p:sldLayoutId id="2147484690" r:id="rId6"/>
    <p:sldLayoutId id="2147484691" r:id="rId7"/>
    <p:sldLayoutId id="2147484692" r:id="rId8"/>
    <p:sldLayoutId id="2147484693" r:id="rId9"/>
    <p:sldLayoutId id="2147484694" r:id="rId10"/>
    <p:sldLayoutId id="2147484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15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15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5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15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15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90" grpId="0"/>
      <p:bldP spid="156694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6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669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66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566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566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6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669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66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566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566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6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669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66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566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566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6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669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66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566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566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6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669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66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566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566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61795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081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61797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1798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1799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1800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1801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1802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1803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1804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1805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1806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1807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1808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1809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1810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1811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1812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1813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1814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1815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1816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1817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1818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1819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1820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1821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3107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61823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1824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1825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1826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1827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1828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1829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1830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1831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1832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1833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1834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1835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1836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1837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108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6183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184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109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61842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1843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1844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1845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1846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1847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1848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1849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1850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61851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1852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1853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1854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1855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1856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1857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1858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6185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1860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1861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1862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548A9A4-8D1E-4C6E-B187-B32581BBD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1863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57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16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18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18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1618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18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18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18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618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18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18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18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1618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18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18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18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1618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18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59" grpId="0"/>
      <p:bldP spid="161863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8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18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18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18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18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8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18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18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18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18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8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18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18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18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18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8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18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18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18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18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8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18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18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18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18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6793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94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94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94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94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94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94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94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94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94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94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95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95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95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95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795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795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795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795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9D3A61A-1E65-4DDB-9376-46B800000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79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58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  <p:sldLayoutId id="214748471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7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7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167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7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7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7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167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7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7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7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67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7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7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7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167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7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79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79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1679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79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54" grpId="0"/>
      <p:bldP spid="167958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9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79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79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7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7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9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79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79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7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7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9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79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79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7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7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9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79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79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7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7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9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79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79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7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7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7203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130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7203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3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4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4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4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4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4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4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4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4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4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131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7205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5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5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5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5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5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5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5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5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5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6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6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6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6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6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6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6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6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13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7206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7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7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7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7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7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7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7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7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7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7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8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8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8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8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8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8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133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7208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8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8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9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9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9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209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141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7209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209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209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209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7209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210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210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10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10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3CAF829-C629-4CA1-9B1F-82034AD3F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59" r:id="rId1"/>
    <p:sldLayoutId id="2147484717" r:id="rId2"/>
    <p:sldLayoutId id="2147484718" r:id="rId3"/>
    <p:sldLayoutId id="2147484719" r:id="rId4"/>
    <p:sldLayoutId id="2147484720" r:id="rId5"/>
    <p:sldLayoutId id="2147484721" r:id="rId6"/>
    <p:sldLayoutId id="2147484722" r:id="rId7"/>
    <p:sldLayoutId id="2147484723" r:id="rId8"/>
    <p:sldLayoutId id="2147484724" r:id="rId9"/>
    <p:sldLayoutId id="2147484725" r:id="rId10"/>
    <p:sldLayoutId id="2147484726" r:id="rId11"/>
    <p:sldLayoutId id="214748472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17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2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2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172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2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2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2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72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2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2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2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172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2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2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2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172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2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99" grpId="0"/>
      <p:bldP spid="172100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2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210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2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2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2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2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210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2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2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2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2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210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2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2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2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2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210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2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2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2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2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210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2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2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2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7510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10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10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11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11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11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11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511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51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51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511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51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920661B8-2365-4F56-B08F-59D134233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60" r:id="rId1"/>
    <p:sldLayoutId id="2147484728" r:id="rId2"/>
    <p:sldLayoutId id="2147484729" r:id="rId3"/>
    <p:sldLayoutId id="2147484730" r:id="rId4"/>
    <p:sldLayoutId id="2147484731" r:id="rId5"/>
    <p:sldLayoutId id="2147484732" r:id="rId6"/>
    <p:sldLayoutId id="2147484733" r:id="rId7"/>
    <p:sldLayoutId id="2147484734" r:id="rId8"/>
    <p:sldLayoutId id="2147484735" r:id="rId9"/>
    <p:sldLayoutId id="2147484736" r:id="rId10"/>
    <p:sldLayoutId id="214748473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5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5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175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5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5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175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5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5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75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5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5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175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5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5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175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4" grpId="0"/>
      <p:bldP spid="175115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51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5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5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5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51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5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5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5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51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5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5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5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51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5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5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5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51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5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5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5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8739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39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8739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717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8739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718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8740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740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740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740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740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8740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717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7408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409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410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411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412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413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8741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741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741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741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741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39ABD29-4BAF-4748-A717-1A221CD6C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61" r:id="rId1"/>
    <p:sldLayoutId id="2147484738" r:id="rId2"/>
    <p:sldLayoutId id="2147484739" r:id="rId3"/>
    <p:sldLayoutId id="2147484740" r:id="rId4"/>
    <p:sldLayoutId id="2147484741" r:id="rId5"/>
    <p:sldLayoutId id="2147484742" r:id="rId6"/>
    <p:sldLayoutId id="2147484743" r:id="rId7"/>
    <p:sldLayoutId id="2147484744" r:id="rId8"/>
    <p:sldLayoutId id="2147484745" r:id="rId9"/>
    <p:sldLayoutId id="2147484746" r:id="rId10"/>
    <p:sldLayoutId id="2147484747" r:id="rId11"/>
    <p:sldLayoutId id="214748474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18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18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8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18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18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14" grpId="0"/>
      <p:bldP spid="187415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74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74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74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874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874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74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74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74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874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874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74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74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74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874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874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74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74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74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874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874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74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74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74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874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874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9046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046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202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9047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047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047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047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047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047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047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047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047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9047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048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048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048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048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7C1F3E4-B41A-4E57-995F-4664B203F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62" r:id="rId1"/>
    <p:sldLayoutId id="2147484749" r:id="rId2"/>
    <p:sldLayoutId id="2147484750" r:id="rId3"/>
    <p:sldLayoutId id="2147484751" r:id="rId4"/>
    <p:sldLayoutId id="2147484752" r:id="rId5"/>
    <p:sldLayoutId id="2147484753" r:id="rId6"/>
    <p:sldLayoutId id="2147484754" r:id="rId7"/>
    <p:sldLayoutId id="2147484755" r:id="rId8"/>
    <p:sldLayoutId id="2147484756" r:id="rId9"/>
    <p:sldLayoutId id="2147484757" r:id="rId10"/>
    <p:sldLayoutId id="2147484758" r:id="rId11"/>
    <p:sldLayoutId id="214748475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0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0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190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0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0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0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190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0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04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04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904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04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04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04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1904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04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04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04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1904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04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9" grpId="0"/>
      <p:bldP spid="190480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04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048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04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904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904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04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048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04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904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904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04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048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04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904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904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04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048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04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904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904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04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048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04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904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904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9353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54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54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54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54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54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54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54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54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54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54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55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55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55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55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55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55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55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55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55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55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356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356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356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356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0A6DE22-4CBE-4086-83C9-14E39F491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9356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63" r:id="rId1"/>
    <p:sldLayoutId id="2147484760" r:id="rId2"/>
    <p:sldLayoutId id="2147484761" r:id="rId3"/>
    <p:sldLayoutId id="2147484762" r:id="rId4"/>
    <p:sldLayoutId id="2147484763" r:id="rId5"/>
    <p:sldLayoutId id="2147484764" r:id="rId6"/>
    <p:sldLayoutId id="2147484765" r:id="rId7"/>
    <p:sldLayoutId id="2147484766" r:id="rId8"/>
    <p:sldLayoutId id="2147484767" r:id="rId9"/>
    <p:sldLayoutId id="2147484768" r:id="rId10"/>
    <p:sldLayoutId id="214748476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19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3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3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193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3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3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3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93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3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3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3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193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3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3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3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193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3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60" grpId="0"/>
      <p:bldP spid="193561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35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356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35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935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935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35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356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35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935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935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35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356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35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935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935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35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356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35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935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935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35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356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35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935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935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ralpress.ru/show_thumbinail.php?w=705&amp;image=img/115125_sabantui7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aralel-media.com.ua/img/articles/pole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9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3.jpeg"/><Relationship Id="rId5" Type="http://schemas.openxmlformats.org/officeDocument/2006/relationships/image" Target="../media/image42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hyperlink" Target="http://cards.mail.ru/cardedit.html?tid=107536" TargetMode="Externa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20.jpeg"/><Relationship Id="rId5" Type="http://schemas.openxmlformats.org/officeDocument/2006/relationships/hyperlink" Target="http://go.mail.ru/frame.html?q=%C2%E5%F0%E1%E0&amp;rch=l&amp;jsa=1&amp;sf=0&amp;cf=9" TargetMode="Externa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990600" y="357188"/>
            <a:ext cx="7772400" cy="15716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Фольклорные праздники татар. Славный Сабантуй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571472" y="1785926"/>
            <a:ext cx="8001056" cy="3929074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Автор проекта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  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Карипов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Булат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Ученик 6 класса МОУ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Балтасинская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средняя общеобразовательная школа»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Республики 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Татарстан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sz="2800" b="1" dirty="0">
              <a:ln w="1905"/>
              <a:solidFill>
                <a:srgbClr val="FF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Руководитель проекта: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Шакирова </a:t>
            </a:r>
            <a:r>
              <a:rPr lang="ru-RU" sz="2800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Алия</a:t>
            </a:r>
            <a:r>
              <a:rPr lang="ru-RU" sz="28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Ханафиевна</a:t>
            </a:r>
            <a:r>
              <a:rPr lang="ru-RU" sz="28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8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</a:t>
            </a:r>
            <a:r>
              <a:rPr lang="ru-RU" sz="28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русского языка и литературы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8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высшей категории</a:t>
            </a:r>
            <a:endParaRPr lang="ru-RU" sz="2800" dirty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ru-RU" sz="2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997200"/>
            <a:ext cx="8459787" cy="1125538"/>
          </a:xfrm>
        </p:spPr>
        <p:txBody>
          <a:bodyPr/>
          <a:lstStyle/>
          <a:p>
            <a:pPr eaLnBrk="1" hangingPunct="1">
              <a:defRPr/>
            </a:pPr>
            <a:r>
              <a:rPr lang="ru-RU" sz="8800" smtClean="0"/>
              <a:t> С а б а н т у й</a:t>
            </a:r>
            <a:r>
              <a:rPr lang="ru-RU" smtClean="0"/>
              <a:t> </a:t>
            </a:r>
          </a:p>
        </p:txBody>
      </p:sp>
      <p:pic>
        <p:nvPicPr>
          <p:cNvPr id="45059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36718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7" descr="Картинка 10 из 594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4037013"/>
            <a:ext cx="4321175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374063" cy="5473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/>
              <a:t>Сабанту́й — татаро-башкирский народный праздник, отмечаемый в настоящее время многими народами Поволжья. Истоки празднования Сабантуя уходят в глубокую древность и связаны с аграрным культом. Об этом свидетельствует его название: сабан означает «яровые», или в другом значении, — «плуг», а туй — «свадьба», «торжество». Таким образом, смысл слова сабантуй — торжество в честь сева яровых.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250825" y="3500438"/>
            <a:ext cx="8893175" cy="33575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Объединяя в себе традиционные черты древнего празднества и современные тенденции культурного развития, Сабантуй является живым примером преемственности поколений, символом взаимопонимания и единения татарского народа. </a:t>
            </a:r>
          </a:p>
        </p:txBody>
      </p:sp>
      <p:pic>
        <p:nvPicPr>
          <p:cNvPr id="47107" name="Picture 14" descr="pnasswd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333375"/>
            <a:ext cx="3367088" cy="2528888"/>
          </a:xfrm>
        </p:spPr>
      </p:pic>
      <p:pic>
        <p:nvPicPr>
          <p:cNvPr id="47108" name="Picture 16" descr="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333375"/>
            <a:ext cx="2381250" cy="25193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620713"/>
            <a:ext cx="3960812" cy="27368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На нем празднуется окончание                                               посевных  работ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141663"/>
            <a:ext cx="4319588" cy="3378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А также поздравляют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передовиков посева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и уборки урожая.</a:t>
            </a:r>
          </a:p>
        </p:txBody>
      </p:sp>
      <p:pic>
        <p:nvPicPr>
          <p:cNvPr id="48132" name="Picture 10" descr="UROG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29000"/>
            <a:ext cx="41052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12" descr="Картинка 63 из 11574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92150"/>
            <a:ext cx="3924300" cy="53276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Этому широкому народному гулянью не одна сотня лет, а Сабантуй все такой же молодой и задорный, и ждут его в городах и районах с таким же нетерпеньем. </a:t>
            </a:r>
          </a:p>
        </p:txBody>
      </p:sp>
      <p:pic>
        <p:nvPicPr>
          <p:cNvPr id="49155" name="Picture 8" descr="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4149725"/>
            <a:ext cx="3384550" cy="2657475"/>
          </a:xfrm>
        </p:spPr>
      </p:pic>
      <p:pic>
        <p:nvPicPr>
          <p:cNvPr id="49156" name="Picture 9" descr="view_4065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0"/>
            <a:ext cx="4779963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10" descr="urlpreview[3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852738"/>
            <a:ext cx="3348038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До </a:t>
            </a:r>
            <a:r>
              <a:rPr lang="en-US" dirty="0" smtClean="0"/>
              <a:t>C</a:t>
            </a:r>
            <a:r>
              <a:rPr lang="ru-RU" dirty="0" err="1" smtClean="0"/>
              <a:t>абантуя</a:t>
            </a:r>
            <a:r>
              <a:rPr lang="ru-RU" dirty="0" smtClean="0"/>
              <a:t> собирали «</a:t>
            </a:r>
            <a:r>
              <a:rPr lang="ru-RU" dirty="0" err="1" smtClean="0"/>
              <a:t>эрепу</a:t>
            </a:r>
            <a:r>
              <a:rPr lang="ru-RU" dirty="0" smtClean="0"/>
              <a:t>»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4410075"/>
            <a:ext cx="8604250" cy="24479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Так называют сбор подарков ,полотенец, разных сувениров для </a:t>
            </a:r>
            <a:r>
              <a:rPr lang="en-US" sz="2800" dirty="0" smtClean="0"/>
              <a:t>C</a:t>
            </a:r>
            <a:r>
              <a:rPr lang="ru-RU" sz="2800" dirty="0" err="1" smtClean="0"/>
              <a:t>абантуя</a:t>
            </a:r>
            <a:r>
              <a:rPr lang="ru-RU" sz="2800" dirty="0" smtClean="0"/>
              <a:t>. А так же в некоторых селах собирали крашенные яйца.</a:t>
            </a:r>
          </a:p>
        </p:txBody>
      </p:sp>
      <p:pic>
        <p:nvPicPr>
          <p:cNvPr id="50180" name="Picture 5" descr="post-4-72686-IMG_51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571625"/>
            <a:ext cx="5362575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urlpreview[6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33375"/>
            <a:ext cx="381635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643438" cy="59499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mtClean="0"/>
              <a:t>Тысячи гостей праздника плуга могут увидеть выступления танцевальных коллективов, масштабное костюмированное шоу, показательные выступления акробатов, гимнастов, конных наездников.</a:t>
            </a:r>
            <a:r>
              <a:rPr lang="ru-RU" smtClean="0">
                <a:effectLst/>
              </a:rPr>
              <a:t> </a:t>
            </a:r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51204" name="Picture 9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500438"/>
            <a:ext cx="39608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4211638" y="765175"/>
            <a:ext cx="4643437" cy="55451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smtClean="0"/>
              <a:t>На майдане  проходят различные игры и соревнования, в том числе и по борьбе курэш</a:t>
            </a:r>
            <a:r>
              <a:rPr lang="ru-RU" sz="2800" smtClean="0"/>
              <a:t>.</a:t>
            </a:r>
            <a:r>
              <a:rPr lang="ru-RU" sz="2400" smtClean="0"/>
              <a:t> </a:t>
            </a:r>
          </a:p>
        </p:txBody>
      </p:sp>
      <p:pic>
        <p:nvPicPr>
          <p:cNvPr id="52227" name="Picture 10" descr="2902504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74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17" descr="iCAOY311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060575"/>
            <a:ext cx="2808287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18" descr="iCAPO54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18907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19" descr="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860800"/>
            <a:ext cx="2011362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20" descr="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0588"/>
            <a:ext cx="2339975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33375"/>
            <a:ext cx="4495800" cy="6119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mtClean="0"/>
              <a:t>На его широком майдане в полной мере раскрываются новые таланты, происходит простое, душевное общение людей, воспитывается уважение к родному языку, культуре и традициям предков. В этом заключается великая жизненная сила Сабантуя и его поистине мировая популярность.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mtClean="0"/>
          </a:p>
        </p:txBody>
      </p:sp>
      <p:pic>
        <p:nvPicPr>
          <p:cNvPr id="53251" name="Picture 7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836613"/>
            <a:ext cx="331152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8" descr="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0"/>
            <a:ext cx="4494213" cy="3386138"/>
          </a:xfrm>
        </p:spPr>
      </p:pic>
      <p:pic>
        <p:nvPicPr>
          <p:cNvPr id="54275" name="Picture 9" descr="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260350"/>
            <a:ext cx="2665413" cy="3998913"/>
          </a:xfrm>
        </p:spPr>
      </p:pic>
      <p:pic>
        <p:nvPicPr>
          <p:cNvPr id="54276" name="Picture 10" descr="urlpreview[6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25" y="4797425"/>
            <a:ext cx="2376488" cy="1741488"/>
          </a:xfrm>
        </p:spPr>
      </p:pic>
      <p:pic>
        <p:nvPicPr>
          <p:cNvPr id="54277" name="Picture 11" descr="urlpreview[2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49275"/>
            <a:ext cx="2159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13" descr="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924175"/>
            <a:ext cx="374491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16" descr="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3455988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            Содержание</a:t>
            </a:r>
          </a:p>
        </p:txBody>
      </p:sp>
      <p:sp>
        <p:nvSpPr>
          <p:cNvPr id="149508" name="Rectangle 4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Глава </a:t>
            </a:r>
            <a:r>
              <a:rPr lang="en-US" dirty="0" smtClean="0"/>
              <a:t>I</a:t>
            </a:r>
            <a:r>
              <a:rPr lang="ru-RU" dirty="0" smtClean="0"/>
              <a:t>. Обычаи и фольклорные праздники татар, связанные с </a:t>
            </a:r>
            <a:r>
              <a:rPr lang="ru-RU" dirty="0" err="1" smtClean="0"/>
              <a:t>весенне</a:t>
            </a:r>
            <a:r>
              <a:rPr lang="ru-RU" dirty="0" smtClean="0"/>
              <a:t>-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</a:t>
            </a:r>
            <a:r>
              <a:rPr lang="ru-RU" dirty="0" smtClean="0"/>
              <a:t>полевыми  работами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 Глава </a:t>
            </a:r>
            <a:r>
              <a:rPr lang="en-US" dirty="0" smtClean="0"/>
              <a:t>II</a:t>
            </a:r>
            <a:r>
              <a:rPr lang="ru-RU" dirty="0" smtClean="0"/>
              <a:t>. Сабантуй - самобытный народный праздник татар</a:t>
            </a:r>
            <a:endParaRPr lang="en-US" dirty="0" smtClean="0"/>
          </a:p>
          <a:p>
            <a:pPr>
              <a:defRPr/>
            </a:pPr>
            <a:r>
              <a:rPr lang="ru-RU" dirty="0" smtClean="0"/>
              <a:t>Заключение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6" descr="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549275"/>
            <a:ext cx="5976938" cy="2924175"/>
          </a:xfrm>
        </p:spPr>
      </p:pic>
      <p:sp>
        <p:nvSpPr>
          <p:cNvPr id="6349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573463"/>
            <a:ext cx="8229600" cy="20875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«Какова земля, таковы и родники«, — гласит народная мудрость. Убежден, что родники духовности, братства и взаимопонимания никогда не иссякнут на благодатной земле Татарстана, а Сабантуй всегда будет оставаться ярким, жизнерадостным действом, вдохновляющим на благородные дела и поступки».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> 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857250"/>
            <a:ext cx="7010400" cy="571500"/>
          </a:xfrm>
        </p:spPr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ru-RU" dirty="0" smtClean="0">
                <a:solidFill>
                  <a:schemeClr val="tx2"/>
                </a:solidFill>
              </a:rPr>
              <a:t>Библиография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6400" y="1571625"/>
            <a:ext cx="7010400" cy="4524375"/>
          </a:xfrm>
        </p:spPr>
        <p:txBody>
          <a:bodyPr/>
          <a:lstStyle/>
          <a:p>
            <a:pPr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1. </a:t>
            </a:r>
            <a:r>
              <a:rPr lang="ru-RU" sz="1800" dirty="0" err="1" smtClean="0">
                <a:solidFill>
                  <a:schemeClr val="tx2"/>
                </a:solidFill>
              </a:rPr>
              <a:t>Баязитова.Ф.С</a:t>
            </a:r>
            <a:r>
              <a:rPr lang="ru-RU" sz="1800" dirty="0" smtClean="0">
                <a:solidFill>
                  <a:schemeClr val="tx2"/>
                </a:solidFill>
              </a:rPr>
              <a:t>. Татарские народные праздники и обряды -Казань, Тат. книг.издат.,1995.</a:t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2. Закон Республики Татарстан « О праздничных и памятных днях в Республике        Татарстан.-Казань,1992. Выпуск2-С. 134-136.</a:t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3. </a:t>
            </a:r>
            <a:r>
              <a:rPr lang="ru-RU" sz="1800" dirty="0" err="1" smtClean="0">
                <a:solidFill>
                  <a:schemeClr val="tx2"/>
                </a:solidFill>
              </a:rPr>
              <a:t>Мухаматканов</a:t>
            </a:r>
            <a:r>
              <a:rPr lang="ru-RU" sz="1800" dirty="0" smtClean="0">
                <a:solidFill>
                  <a:schemeClr val="tx2"/>
                </a:solidFill>
              </a:rPr>
              <a:t> Р.М.Календарная поэзия башкирских </a:t>
            </a:r>
            <a:r>
              <a:rPr lang="ru-RU" sz="1800" dirty="0" err="1" smtClean="0">
                <a:solidFill>
                  <a:schemeClr val="tx2"/>
                </a:solidFill>
              </a:rPr>
              <a:t>татар.-Уфа</a:t>
            </a:r>
            <a:r>
              <a:rPr lang="ru-RU" sz="1800" dirty="0" smtClean="0">
                <a:solidFill>
                  <a:schemeClr val="tx2"/>
                </a:solidFill>
              </a:rPr>
              <a:t>: Башкирский Государственный Университет,1982.</a:t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4. </a:t>
            </a:r>
            <a:r>
              <a:rPr lang="ru-RU" sz="1800" dirty="0" err="1" smtClean="0">
                <a:solidFill>
                  <a:schemeClr val="tx2"/>
                </a:solidFill>
              </a:rPr>
              <a:t>Мухаметзянов</a:t>
            </a:r>
            <a:r>
              <a:rPr lang="ru-RU" sz="1800" i="1" dirty="0" smtClean="0">
                <a:solidFill>
                  <a:schemeClr val="tx2"/>
                </a:solidFill>
              </a:rPr>
              <a:t> </a:t>
            </a:r>
            <a:r>
              <a:rPr lang="ru-RU" sz="1800" dirty="0" smtClean="0">
                <a:solidFill>
                  <a:schemeClr val="tx2"/>
                </a:solidFill>
              </a:rPr>
              <a:t>Р.М.</a:t>
            </a:r>
            <a:r>
              <a:rPr lang="ru-RU" sz="1800" i="1" dirty="0" smtClean="0">
                <a:solidFill>
                  <a:schemeClr val="tx2"/>
                </a:solidFill>
              </a:rPr>
              <a:t> </a:t>
            </a:r>
            <a:r>
              <a:rPr lang="ru-RU" sz="1800" dirty="0" smtClean="0">
                <a:solidFill>
                  <a:schemeClr val="tx2"/>
                </a:solidFill>
              </a:rPr>
              <a:t>Специфика татарских фольклорных жанров. – Уфа, 1989.</a:t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5. Надиров И. Обрядовая поэзия //Жанры татарского фольклора. – Казан, 1978.</a:t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6. </a:t>
            </a:r>
            <a:r>
              <a:rPr lang="ru-RU" sz="1800" dirty="0" err="1" smtClean="0">
                <a:solidFill>
                  <a:schemeClr val="tx2"/>
                </a:solidFill>
              </a:rPr>
              <a:t>Уразманова</a:t>
            </a:r>
            <a:r>
              <a:rPr lang="ru-RU" sz="1800" dirty="0" smtClean="0">
                <a:solidFill>
                  <a:schemeClr val="tx2"/>
                </a:solidFill>
              </a:rPr>
              <a:t>. Р.К. Татары- Москва «Наука»,2001.</a:t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7. </a:t>
            </a:r>
            <a:r>
              <a:rPr lang="ru-RU" sz="1800" dirty="0" err="1" smtClean="0">
                <a:solidFill>
                  <a:schemeClr val="tx2"/>
                </a:solidFill>
              </a:rPr>
              <a:t>Хакимзянов</a:t>
            </a:r>
            <a:r>
              <a:rPr lang="ru-RU" sz="1800" dirty="0" smtClean="0">
                <a:solidFill>
                  <a:schemeClr val="tx2"/>
                </a:solidFill>
              </a:rPr>
              <a:t> Ф.С. Булгарские эпиграфические памятники Закамья-Казань.1980.-С.38-39.</a:t>
            </a:r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6149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smtClean="0"/>
              <a:t>Обрядовая поэзия -  один из архаичных видов устного творчества, возникший на заре развития человечества и отразивший веру людей в магическую силу слова и действия. Возникнув на самом раннем этапе истории человеческого общества, обрядовая поэзия прошла вместе с ним значительный путь. Само появление обрядовой поэзии было вызвано практическими потребностями людей, которые, не понимая и не умея объяснять объективных причин многих явлений, особенно природных, воспринимали их как проявления действий сверхъестественных, высших сил.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9" descr="urlpreviewCAUZQ50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836613"/>
            <a:ext cx="3887788" cy="2600325"/>
          </a:xfrm>
        </p:spPr>
      </p:pic>
      <p:pic>
        <p:nvPicPr>
          <p:cNvPr id="38915" name="Picture 10" descr="urlpreviewCADOD18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0"/>
            <a:ext cx="4090988" cy="2727325"/>
          </a:xfrm>
        </p:spPr>
      </p:pic>
      <p:pic>
        <p:nvPicPr>
          <p:cNvPr id="38916" name="Picture 11" descr="0_195bd_5b67aacb_XL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429000"/>
            <a:ext cx="3703637" cy="2778125"/>
          </a:xfrm>
        </p:spPr>
      </p:pic>
      <p:pic>
        <p:nvPicPr>
          <p:cNvPr id="38917" name="Picture 14" descr="0_1527d_e99e7ec7_XL[1]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2924175"/>
            <a:ext cx="4427537" cy="29511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4813"/>
            <a:ext cx="4211638" cy="61198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Цель работы:</a:t>
            </a:r>
            <a:r>
              <a:rPr lang="ru-RU" dirty="0" smtClean="0">
                <a:solidFill>
                  <a:srgbClr val="FF0000"/>
                </a:solidFill>
              </a:rPr>
              <a:t>   </a:t>
            </a:r>
            <a:endParaRPr lang="en-US" dirty="0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 изучение истории возникновения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татарского праздника Сабантуй; современных тенденций в организации праздника;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4000" dirty="0" smtClean="0"/>
          </a:p>
        </p:txBody>
      </p:sp>
      <p:pic>
        <p:nvPicPr>
          <p:cNvPr id="39939" name="Picture 6" descr="1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620713"/>
            <a:ext cx="45370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4721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Для достижения указанной цели были поставлены следующие задачи: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pPr>
              <a:defRPr/>
            </a:pPr>
            <a:r>
              <a:rPr lang="ru-RU" sz="2800" dirty="0" smtClean="0">
                <a:solidFill>
                  <a:srgbClr val="FFC000"/>
                </a:solidFill>
              </a:rPr>
              <a:t>• выявить особенности татарских обычаев и фольклорных праздников, связанных с весенне-полевыми работами;</a:t>
            </a:r>
          </a:p>
          <a:p>
            <a:pPr>
              <a:defRPr/>
            </a:pPr>
            <a:r>
              <a:rPr lang="ru-RU" sz="2800" dirty="0" smtClean="0">
                <a:solidFill>
                  <a:srgbClr val="FFC000"/>
                </a:solidFill>
              </a:rPr>
              <a:t>•на примере древнего праздника Сабантуй определить традиционные формы календарных обрядов татарского народа;</a:t>
            </a:r>
          </a:p>
          <a:p>
            <a:pPr>
              <a:defRPr/>
            </a:pPr>
            <a:r>
              <a:rPr lang="ru-RU" sz="2800" dirty="0" smtClean="0">
                <a:solidFill>
                  <a:srgbClr val="FFC000"/>
                </a:solidFill>
              </a:rPr>
              <a:t>*выявить особенности проведения Сабантуя в </a:t>
            </a:r>
            <a:r>
              <a:rPr lang="ru-RU" sz="2800" dirty="0" err="1" smtClean="0">
                <a:solidFill>
                  <a:srgbClr val="FFC000"/>
                </a:solidFill>
              </a:rPr>
              <a:t>Балтасинском</a:t>
            </a:r>
            <a:r>
              <a:rPr lang="ru-RU" sz="2800" dirty="0" smtClean="0">
                <a:solidFill>
                  <a:srgbClr val="FFC000"/>
                </a:solidFill>
              </a:rPr>
              <a:t> районе.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71500"/>
            <a:ext cx="8229600" cy="5559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rgbClr val="FFFF00"/>
                </a:solidFill>
              </a:rPr>
              <a:t>Объектом исследования</a:t>
            </a:r>
            <a:r>
              <a:rPr lang="ru-RU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smtClean="0">
                <a:solidFill>
                  <a:srgbClr val="FFFF00"/>
                </a:solidFill>
              </a:rPr>
              <a:t>     </a:t>
            </a:r>
            <a:r>
              <a:rPr lang="ru-RU" sz="4400" dirty="0" smtClean="0">
                <a:solidFill>
                  <a:srgbClr val="FFFF00"/>
                </a:solidFill>
              </a:rPr>
              <a:t>являются традиции, связанные с проведением </a:t>
            </a:r>
            <a:r>
              <a:rPr lang="en-US" sz="4400" dirty="0" smtClean="0">
                <a:solidFill>
                  <a:srgbClr val="FFFF00"/>
                </a:solidFill>
              </a:rPr>
              <a:t>     </a:t>
            </a:r>
            <a:r>
              <a:rPr lang="ru-RU" sz="4400" dirty="0" smtClean="0">
                <a:solidFill>
                  <a:srgbClr val="FFFF00"/>
                </a:solidFill>
              </a:rPr>
              <a:t>народного праздника</a:t>
            </a:r>
            <a:endParaRPr lang="en-US" sz="4400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400" dirty="0" smtClean="0">
                <a:solidFill>
                  <a:srgbClr val="FFFF00"/>
                </a:solidFill>
              </a:rPr>
              <a:t>            </a:t>
            </a:r>
            <a:r>
              <a:rPr lang="ru-RU" sz="4000" dirty="0" smtClean="0">
                <a:solidFill>
                  <a:srgbClr val="FFFF00"/>
                </a:solidFill>
              </a:rPr>
              <a:t>Сабантуй.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4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Grp="1" noChangeArrowheads="1"/>
          </p:cNvSpPr>
          <p:nvPr>
            <p:ph type="title"/>
          </p:nvPr>
        </p:nvSpPr>
        <p:spPr>
          <a:xfrm>
            <a:off x="1547813" y="228600"/>
            <a:ext cx="6337300" cy="569913"/>
          </a:xfrm>
        </p:spPr>
        <p:txBody>
          <a:bodyPr/>
          <a:lstStyle/>
          <a:p>
            <a:pPr eaLnBrk="1" hangingPunct="1">
              <a:defRPr/>
            </a:pPr>
            <a:r>
              <a:rPr lang="tt-RU" sz="4000" dirty="0" smtClean="0"/>
              <a:t>КАРГА БОТКАСЫ</a:t>
            </a:r>
            <a:endParaRPr lang="ru-RU" sz="4000" dirty="0" smtClean="0"/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050"/>
            <a:ext cx="5003800" cy="5661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   </a:t>
            </a:r>
            <a:r>
              <a:rPr lang="ru-RU" sz="2800" smtClean="0"/>
              <a:t>Как и многие другие народы, тюрки с нетерпением ожидали прихода весны и пытались ускорить ее приход. Первыми</a:t>
            </a:r>
            <a:r>
              <a:rPr lang="ru-RU" sz="2400" smtClean="0"/>
              <a:t> </a:t>
            </a:r>
            <a:r>
              <a:rPr lang="ru-RU" sz="2800" smtClean="0"/>
              <a:t>пернатыми, прилетающими на их землю, были грачи – предвестники весны. Связывать приход весны с прилетом птиц характерно и для славян, и для тюркских и других народов. Считалось, что весна пришла, потому что прилетели птицы. </a:t>
            </a:r>
          </a:p>
        </p:txBody>
      </p:sp>
      <p:pic>
        <p:nvPicPr>
          <p:cNvPr id="43012" name="Picture 9" descr="p23_img_41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03868">
            <a:off x="5364163" y="1268413"/>
            <a:ext cx="2913062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1" descr="p23_img_41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81729">
            <a:off x="4932363" y="4365625"/>
            <a:ext cx="2624137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13" descr="p23_img_41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6279">
            <a:off x="6407150" y="3068638"/>
            <a:ext cx="273685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3575" y="304800"/>
            <a:ext cx="3300413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tt-RU" smtClean="0"/>
              <a:t>ВЕРБА</a:t>
            </a:r>
            <a:endParaRPr lang="ru-RU" smtClean="0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052513"/>
            <a:ext cx="4495800" cy="58054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  По возрасту он намного старше христианства. В.Я Пропп объясняет традицию собирать вербу культом растений: «Появление сережек, когда кругом еще не растаял снег, вызывает у народа представление, будто сережки являют собой некоторое средоточие растительной силы». </a:t>
            </a:r>
          </a:p>
        </p:txBody>
      </p:sp>
      <p:pic>
        <p:nvPicPr>
          <p:cNvPr id="44036" name="Picture 8" descr="Верба красна, бьет не напрасно!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23764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10" descr="0_30270_2cb3c48b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420938"/>
            <a:ext cx="259238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12" descr="0_7b67_5232851a_X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716338"/>
            <a:ext cx="20034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14" descr="0_9df7_d55560f_X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68638"/>
            <a:ext cx="17287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Тарелка">
  <a:themeElements>
    <a:clrScheme name="Тарелка 4">
      <a:dk1>
        <a:srgbClr val="666A5C"/>
      </a:dk1>
      <a:lt1>
        <a:srgbClr val="FFFFFF"/>
      </a:lt1>
      <a:dk2>
        <a:srgbClr val="757868"/>
      </a:dk2>
      <a:lt2>
        <a:srgbClr val="C4C3AA"/>
      </a:lt2>
      <a:accent1>
        <a:srgbClr val="9AC2C0"/>
      </a:accent1>
      <a:accent2>
        <a:srgbClr val="4D4F45"/>
      </a:accent2>
      <a:accent3>
        <a:srgbClr val="BDBEB9"/>
      </a:accent3>
      <a:accent4>
        <a:srgbClr val="DADADA"/>
      </a:accent4>
      <a:accent5>
        <a:srgbClr val="CADDDC"/>
      </a:accent5>
      <a:accent6>
        <a:srgbClr val="45473E"/>
      </a:accent6>
      <a:hlink>
        <a:srgbClr val="009999"/>
      </a:hlink>
      <a:folHlink>
        <a:srgbClr val="BFCB4F"/>
      </a:folHlink>
    </a:clrScheme>
    <a:fontScheme name="Тарелка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арелка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арелка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</TotalTime>
  <Words>531</Words>
  <Application>Microsoft Office PowerPoint</Application>
  <PresentationFormat>Экран (4:3)</PresentationFormat>
  <Paragraphs>45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17</vt:i4>
      </vt:variant>
      <vt:variant>
        <vt:lpstr>Заголовки слайдов</vt:lpstr>
      </vt:variant>
      <vt:variant>
        <vt:i4>21</vt:i4>
      </vt:variant>
    </vt:vector>
  </HeadingPairs>
  <TitlesOfParts>
    <vt:vector size="46" baseType="lpstr">
      <vt:lpstr>Arial</vt:lpstr>
      <vt:lpstr>Arial Black</vt:lpstr>
      <vt:lpstr>Wingdings</vt:lpstr>
      <vt:lpstr>Calibri</vt:lpstr>
      <vt:lpstr>Garamond</vt:lpstr>
      <vt:lpstr>Verdana</vt:lpstr>
      <vt:lpstr>Tahoma</vt:lpstr>
      <vt:lpstr>Times New Roman</vt:lpstr>
      <vt:lpstr>Трава</vt:lpstr>
      <vt:lpstr>Сотрудничество</vt:lpstr>
      <vt:lpstr>Сетка с тенью</vt:lpstr>
      <vt:lpstr>Склон</vt:lpstr>
      <vt:lpstr>Круги</vt:lpstr>
      <vt:lpstr>Орбита</vt:lpstr>
      <vt:lpstr>Вершина горы</vt:lpstr>
      <vt:lpstr>Сумерки</vt:lpstr>
      <vt:lpstr>Занавес</vt:lpstr>
      <vt:lpstr>Салют</vt:lpstr>
      <vt:lpstr>Кимоно</vt:lpstr>
      <vt:lpstr>Клен</vt:lpstr>
      <vt:lpstr>Тарелка</vt:lpstr>
      <vt:lpstr>Текстура</vt:lpstr>
      <vt:lpstr>Точки</vt:lpstr>
      <vt:lpstr>Облака</vt:lpstr>
      <vt:lpstr>Океан</vt:lpstr>
      <vt:lpstr>Фольклорные праздники татар. Славный Сабантуй  </vt:lpstr>
      <vt:lpstr>            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КАРГА БОТКАСЫ</vt:lpstr>
      <vt:lpstr>ВЕРБА</vt:lpstr>
      <vt:lpstr> С а б а н т у й </vt:lpstr>
      <vt:lpstr>Презентация PowerPoint</vt:lpstr>
      <vt:lpstr>Презентация PowerPoint</vt:lpstr>
      <vt:lpstr>На нем празднуется окончание                                               посевных  работ</vt:lpstr>
      <vt:lpstr>Презентация PowerPoint</vt:lpstr>
      <vt:lpstr>До Cабантуя собирали «эрепу»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 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Сабантуй</dc:title>
  <dc:creator>XTreme</dc:creator>
  <cp:lastModifiedBy>Раиля</cp:lastModifiedBy>
  <cp:revision>21</cp:revision>
  <dcterms:created xsi:type="dcterms:W3CDTF">2010-01-06T13:10:32Z</dcterms:created>
  <dcterms:modified xsi:type="dcterms:W3CDTF">2012-04-17T13:54:53Z</dcterms:modified>
</cp:coreProperties>
</file>