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71AF-54CA-495D-93F0-CF539207E80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F85E-4C18-45D4-9ED9-7558FB5DE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71AF-54CA-495D-93F0-CF539207E80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F85E-4C18-45D4-9ED9-7558FB5DE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71AF-54CA-495D-93F0-CF539207E80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F85E-4C18-45D4-9ED9-7558FB5DE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71AF-54CA-495D-93F0-CF539207E80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F85E-4C18-45D4-9ED9-7558FB5DE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71AF-54CA-495D-93F0-CF539207E80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F85E-4C18-45D4-9ED9-7558FB5DE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71AF-54CA-495D-93F0-CF539207E80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F85E-4C18-45D4-9ED9-7558FB5DE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71AF-54CA-495D-93F0-CF539207E80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F85E-4C18-45D4-9ED9-7558FB5DE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71AF-54CA-495D-93F0-CF539207E80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F85E-4C18-45D4-9ED9-7558FB5DE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71AF-54CA-495D-93F0-CF539207E80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F85E-4C18-45D4-9ED9-7558FB5DE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71AF-54CA-495D-93F0-CF539207E80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F85E-4C18-45D4-9ED9-7558FB5DE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71AF-54CA-495D-93F0-CF539207E80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F85E-4C18-45D4-9ED9-7558FB5DE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271AF-54CA-495D-93F0-CF539207E80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F85E-4C18-45D4-9ED9-7558FB5DE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Именины у Ростовых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Том 1, часть1, главы 8-11,  15-17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Семья Болконских ( том 1, часть 1, главы 22-25)</a:t>
            </a:r>
          </a:p>
          <a:p>
            <a:pPr marL="514350" indent="-514350">
              <a:buAutoNum type="arabicParenR"/>
            </a:pPr>
            <a:r>
              <a:rPr lang="ru-RU" dirty="0" smtClean="0"/>
              <a:t>Семья Ростовых (том 1, часть 1, главы 8-11,  15-17)</a:t>
            </a:r>
          </a:p>
          <a:p>
            <a:pPr marL="514350" indent="-514350">
              <a:buAutoNum type="arabicParenR"/>
            </a:pPr>
            <a:r>
              <a:rPr lang="ru-RU" dirty="0" smtClean="0"/>
              <a:t>Семья Курагиных ( том 1, часть1, главы 1,2; том 1, часть 3, главы)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 marL="514350" indent="-514350">
              <a:buAutoNum type="arabicParenR"/>
            </a:pPr>
            <a:endParaRPr lang="ru-RU" dirty="0" smtClean="0"/>
          </a:p>
          <a:p>
            <a:pPr marL="514350" indent="-514350">
              <a:buAutoNum type="arabicParenR"/>
            </a:pPr>
            <a:endParaRPr lang="ru-RU" dirty="0" smtClean="0"/>
          </a:p>
          <a:p>
            <a:pPr marL="514350" indent="-514350">
              <a:buAutoNum type="arabicParenR"/>
            </a:pPr>
            <a:endParaRPr lang="ru-RU" dirty="0" smtClean="0"/>
          </a:p>
          <a:p>
            <a:pPr marL="514350" indent="-514350">
              <a:buAutoNum type="arabicParenR"/>
            </a:pPr>
            <a:endParaRPr lang="ru-RU" dirty="0" smtClean="0"/>
          </a:p>
          <a:p>
            <a:pPr marL="514350" indent="-514350">
              <a:buAutoNum type="arabicParenR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«Мысль семейная « </a:t>
            </a:r>
            <a:r>
              <a:rPr lang="ru-RU" smtClean="0"/>
              <a:t>в романе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Семья Ростовых</a:t>
            </a:r>
          </a:p>
          <a:p>
            <a:pPr marL="514350" indent="-514350">
              <a:buAutoNum type="arabicParenR"/>
            </a:pPr>
            <a:r>
              <a:rPr lang="ru-RU" dirty="0" smtClean="0"/>
              <a:t>Семья Болконских</a:t>
            </a:r>
          </a:p>
          <a:p>
            <a:pPr marL="514350" indent="-514350">
              <a:buAutoNum type="arabicParenR"/>
            </a:pPr>
            <a:r>
              <a:rPr lang="ru-RU" dirty="0" smtClean="0"/>
              <a:t>Семья Курагиных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Прощание князя Андрея с отцом и сестрой ( том 1, часть 1, глава 25)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Семейные ценности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Ростовы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Любовь</a:t>
            </a:r>
          </a:p>
          <a:p>
            <a:pPr>
              <a:buNone/>
            </a:pPr>
            <a:r>
              <a:rPr lang="ru-RU" dirty="0" smtClean="0"/>
              <a:t>Взаимопонимание</a:t>
            </a:r>
          </a:p>
          <a:p>
            <a:pPr>
              <a:buNone/>
            </a:pPr>
            <a:r>
              <a:rPr lang="ru-RU" dirty="0" smtClean="0"/>
              <a:t>Доброта</a:t>
            </a:r>
          </a:p>
          <a:p>
            <a:pPr>
              <a:buNone/>
            </a:pPr>
            <a:r>
              <a:rPr lang="ru-RU" dirty="0" smtClean="0"/>
              <a:t>Свобода</a:t>
            </a:r>
          </a:p>
          <a:p>
            <a:pPr>
              <a:buNone/>
            </a:pPr>
            <a:r>
              <a:rPr lang="ru-RU" dirty="0" smtClean="0"/>
              <a:t>Естественность</a:t>
            </a:r>
          </a:p>
          <a:p>
            <a:pPr>
              <a:buNone/>
            </a:pPr>
            <a:r>
              <a:rPr lang="ru-RU" dirty="0" smtClean="0"/>
              <a:t>Честь </a:t>
            </a:r>
          </a:p>
          <a:p>
            <a:pPr>
              <a:buNone/>
            </a:pPr>
            <a:r>
              <a:rPr lang="ru-RU" dirty="0" smtClean="0"/>
              <a:t>Достоинство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Болконские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Любовь</a:t>
            </a:r>
          </a:p>
          <a:p>
            <a:pPr>
              <a:buNone/>
            </a:pPr>
            <a:r>
              <a:rPr lang="ru-RU" dirty="0" smtClean="0"/>
              <a:t>Взаимопонимание</a:t>
            </a:r>
          </a:p>
          <a:p>
            <a:pPr>
              <a:buNone/>
            </a:pPr>
            <a:r>
              <a:rPr lang="ru-RU" dirty="0" smtClean="0"/>
              <a:t>Естественность</a:t>
            </a:r>
          </a:p>
          <a:p>
            <a:pPr>
              <a:buNone/>
            </a:pPr>
            <a:r>
              <a:rPr lang="ru-RU" dirty="0" smtClean="0"/>
              <a:t>Духовная работа</a:t>
            </a:r>
          </a:p>
          <a:p>
            <a:pPr>
              <a:buNone/>
            </a:pPr>
            <a:r>
              <a:rPr lang="ru-RU" dirty="0" smtClean="0"/>
              <a:t>Самосовершенствование</a:t>
            </a:r>
          </a:p>
          <a:p>
            <a:pPr>
              <a:buNone/>
            </a:pPr>
            <a:r>
              <a:rPr lang="ru-RU" dirty="0" smtClean="0"/>
              <a:t>Честь </a:t>
            </a:r>
          </a:p>
          <a:p>
            <a:pPr>
              <a:buNone/>
            </a:pPr>
            <a:r>
              <a:rPr lang="ru-RU" dirty="0" smtClean="0"/>
              <a:t>Достоинство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Главы 8-9, 11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Семья Ростовых:</a:t>
            </a:r>
          </a:p>
          <a:p>
            <a:pPr marL="514350" indent="-514350">
              <a:buAutoNum type="arabicParenR"/>
            </a:pPr>
            <a:r>
              <a:rPr lang="ru-RU" dirty="0" smtClean="0"/>
              <a:t>Граф и графиня</a:t>
            </a:r>
          </a:p>
          <a:p>
            <a:pPr marL="514350" indent="-514350">
              <a:buAutoNum type="arabicParenR"/>
            </a:pPr>
            <a:r>
              <a:rPr lang="ru-RU" dirty="0" smtClean="0"/>
              <a:t>Вера</a:t>
            </a:r>
          </a:p>
          <a:p>
            <a:pPr marL="514350" indent="-514350">
              <a:buAutoNum type="arabicParenR"/>
            </a:pPr>
            <a:r>
              <a:rPr lang="ru-RU" dirty="0" smtClean="0"/>
              <a:t>Николай</a:t>
            </a:r>
          </a:p>
          <a:p>
            <a:pPr marL="514350" indent="-514350">
              <a:buAutoNum type="arabicParenR"/>
            </a:pPr>
            <a:r>
              <a:rPr lang="ru-RU" dirty="0" smtClean="0"/>
              <a:t>Наташа</a:t>
            </a:r>
          </a:p>
          <a:p>
            <a:pPr marL="514350" indent="-514350">
              <a:buAutoNum type="arabicParenR"/>
            </a:pPr>
            <a:r>
              <a:rPr lang="ru-RU" dirty="0" smtClean="0"/>
              <a:t>Петя</a:t>
            </a:r>
          </a:p>
          <a:p>
            <a:pPr marL="514350" indent="-514350">
              <a:buAutoNum type="arabicParenR"/>
            </a:pPr>
            <a:r>
              <a:rPr lang="ru-RU" dirty="0" smtClean="0"/>
              <a:t>Соня-племянница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03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Наташа Ростова </a:t>
            </a:r>
            <a:br>
              <a:rPr lang="ru-RU" dirty="0" smtClean="0"/>
            </a:br>
            <a:r>
              <a:rPr lang="ru-RU" dirty="0" smtClean="0"/>
              <a:t>(том 1, часть 1, глава 11)</a:t>
            </a:r>
            <a:endParaRPr lang="ru-RU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3673475" cy="4543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smtClean="0"/>
              <a:t>Вдруг из соседней комнаты послышался бег к двери нескольких мужских и женских ног, грохот зацепленного и поваленного стула, и в комнату вбежала тринадцатилетняя девочка, запахнув что-то короткою кисейною юбкою, и остановилась посередине комнаты…</a:t>
            </a:r>
            <a:r>
              <a:rPr lang="ru-RU" sz="2000" smtClean="0"/>
              <a:t> </a:t>
            </a:r>
          </a:p>
        </p:txBody>
      </p:sp>
      <p:pic>
        <p:nvPicPr>
          <p:cNvPr id="30724" name="Picture 5" descr="Роман Льва Николаевича Толстого 'Война и мир' - Бал у Ростовы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0200" y="1916113"/>
            <a:ext cx="50038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err="1" smtClean="0"/>
              <a:t>Элен</a:t>
            </a:r>
            <a:r>
              <a:rPr lang="ru-RU" dirty="0" smtClean="0"/>
              <a:t> Курагина</a:t>
            </a:r>
            <a:br>
              <a:rPr lang="ru-RU" dirty="0" smtClean="0"/>
            </a:br>
            <a:r>
              <a:rPr lang="ru-RU" dirty="0" smtClean="0"/>
              <a:t> (том 1, часть 1, глава 3)</a:t>
            </a:r>
            <a:endParaRPr lang="ru-RU" dirty="0"/>
          </a:p>
        </p:txBody>
      </p:sp>
      <p:sp>
        <p:nvSpPr>
          <p:cNvPr id="29699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238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1800" dirty="0" smtClean="0"/>
              <a:t>Княжна </a:t>
            </a:r>
            <a:r>
              <a:rPr lang="ru-RU" sz="1800" dirty="0" err="1" smtClean="0"/>
              <a:t>Элен</a:t>
            </a:r>
            <a:r>
              <a:rPr lang="ru-RU" sz="1800" dirty="0" smtClean="0"/>
              <a:t> улыбалась; она поднялась с тою же неизменяющеюся улыбкой вполне красивой женщины, с которою она вошла в гостиную. Слегка шумя своею белою бальною робой, убранною </a:t>
            </a:r>
            <a:r>
              <a:rPr lang="ru-RU" sz="1800" dirty="0" err="1" smtClean="0"/>
              <a:t>плющем</a:t>
            </a:r>
            <a:r>
              <a:rPr lang="ru-RU" sz="1800" dirty="0" smtClean="0"/>
              <a:t> и мохом, и блестя белизною плеч, глянцем волос и брильянтов, она прошла между расступившимися мужчинами и прямо, не глядя ни на кого, но всем улыбаясь и как бы любезно предоставляя каждому право любоваться красотою своего стана, полных плеч, очень открытой, по тогдашней моде, груди и спины, и как будто внося с собою блеск бала.</a:t>
            </a:r>
          </a:p>
        </p:txBody>
      </p:sp>
      <p:pic>
        <p:nvPicPr>
          <p:cNvPr id="29700" name="Содержимое 5" descr="brewtnall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38788" y="1524000"/>
            <a:ext cx="2278062" cy="45720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Кто из детей Ростовых похож на </a:t>
            </a:r>
            <a:r>
              <a:rPr lang="ru-RU" dirty="0" err="1" smtClean="0"/>
              <a:t>Элен</a:t>
            </a:r>
            <a:r>
              <a:rPr lang="ru-RU" dirty="0" smtClean="0"/>
              <a:t>? Почему?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Ужин у Ростовых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Главы 15-17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 помощью текста романа передайте авторское отношение к героям.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Атмосфера дома Ростовых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Гостеприимство</a:t>
            </a:r>
          </a:p>
          <a:p>
            <a:pPr>
              <a:buNone/>
            </a:pPr>
            <a:r>
              <a:rPr lang="ru-RU" dirty="0" smtClean="0"/>
              <a:t>Радушие</a:t>
            </a:r>
          </a:p>
          <a:p>
            <a:pPr>
              <a:buNone/>
            </a:pPr>
            <a:r>
              <a:rPr lang="ru-RU" dirty="0" smtClean="0"/>
              <a:t>Открытость</a:t>
            </a:r>
          </a:p>
          <a:p>
            <a:pPr>
              <a:buNone/>
            </a:pPr>
            <a:r>
              <a:rPr lang="ru-RU" dirty="0" smtClean="0"/>
              <a:t>Отсутствие строгих правил</a:t>
            </a:r>
          </a:p>
          <a:p>
            <a:pPr>
              <a:buNone/>
            </a:pPr>
            <a:r>
              <a:rPr lang="ru-RU" dirty="0" smtClean="0"/>
              <a:t>Любовь</a:t>
            </a:r>
          </a:p>
          <a:p>
            <a:pPr>
              <a:buNone/>
            </a:pPr>
            <a:r>
              <a:rPr lang="ru-RU" dirty="0" smtClean="0"/>
              <a:t>Свобода</a:t>
            </a:r>
          </a:p>
          <a:p>
            <a:pPr>
              <a:buNone/>
            </a:pPr>
            <a:r>
              <a:rPr lang="ru-RU" dirty="0" smtClean="0"/>
              <a:t>Искренность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Атмосфера дома Ростовых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Гостеприимство</a:t>
            </a:r>
          </a:p>
          <a:p>
            <a:pPr>
              <a:buNone/>
            </a:pPr>
            <a:r>
              <a:rPr lang="ru-RU" dirty="0" smtClean="0"/>
              <a:t>Радушие</a:t>
            </a:r>
          </a:p>
          <a:p>
            <a:pPr>
              <a:buNone/>
            </a:pPr>
            <a:r>
              <a:rPr lang="ru-RU" dirty="0" smtClean="0"/>
              <a:t>Открытость</a:t>
            </a:r>
          </a:p>
          <a:p>
            <a:pPr>
              <a:buNone/>
            </a:pPr>
            <a:r>
              <a:rPr lang="ru-RU" dirty="0" smtClean="0"/>
              <a:t>Отсутствие строгих правил</a:t>
            </a:r>
          </a:p>
          <a:p>
            <a:pPr>
              <a:buNone/>
            </a:pPr>
            <a:r>
              <a:rPr lang="ru-RU" dirty="0" smtClean="0"/>
              <a:t>Любовь</a:t>
            </a:r>
          </a:p>
          <a:p>
            <a:pPr>
              <a:buNone/>
            </a:pPr>
            <a:r>
              <a:rPr lang="ru-RU" dirty="0" smtClean="0"/>
              <a:t>Свобода</a:t>
            </a:r>
          </a:p>
          <a:p>
            <a:pPr>
              <a:buNone/>
            </a:pPr>
            <a:r>
              <a:rPr lang="ru-RU" dirty="0" smtClean="0"/>
              <a:t>Искренность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309</Words>
  <Application>Microsoft Office PowerPoint</Application>
  <PresentationFormat>Экран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Именины у Ростовых</vt:lpstr>
      <vt:lpstr>Главы 8-9, 11</vt:lpstr>
      <vt:lpstr>Наташа Ростова  (том 1, часть 1, глава 11)</vt:lpstr>
      <vt:lpstr>Элен Курагина  (том 1, часть 1, глава 3)</vt:lpstr>
      <vt:lpstr>Кто из детей Ростовых похож на Элен? Почему?</vt:lpstr>
      <vt:lpstr>Ужин у Ростовых</vt:lpstr>
      <vt:lpstr>С помощью текста романа передайте авторское отношение к героям.</vt:lpstr>
      <vt:lpstr>Атмосфера дома Ростовых</vt:lpstr>
      <vt:lpstr>Атмосфера дома Ростовых</vt:lpstr>
      <vt:lpstr>Домашнее задание</vt:lpstr>
      <vt:lpstr>«Мысль семейная « в романе</vt:lpstr>
      <vt:lpstr>Прощание князя Андрея с отцом и сестрой ( том 1, часть 1, глава 25)</vt:lpstr>
      <vt:lpstr>Семейные ценности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Именины у Ростовых</dc:title>
  <dc:creator>Borg-161</dc:creator>
  <cp:lastModifiedBy>Borg-161</cp:lastModifiedBy>
  <cp:revision>2</cp:revision>
  <dcterms:created xsi:type="dcterms:W3CDTF">2014-03-28T14:52:21Z</dcterms:created>
  <dcterms:modified xsi:type="dcterms:W3CDTF">2014-03-28T15:11:50Z</dcterms:modified>
</cp:coreProperties>
</file>