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316" r:id="rId3"/>
    <p:sldId id="31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19" r:id="rId19"/>
    <p:sldId id="320" r:id="rId20"/>
    <p:sldId id="281" r:id="rId21"/>
    <p:sldId id="321" r:id="rId22"/>
    <p:sldId id="282" r:id="rId23"/>
    <p:sldId id="283" r:id="rId24"/>
    <p:sldId id="285" r:id="rId25"/>
    <p:sldId id="296" r:id="rId26"/>
    <p:sldId id="287" r:id="rId27"/>
    <p:sldId id="286" r:id="rId28"/>
    <p:sldId id="295" r:id="rId29"/>
    <p:sldId id="297" r:id="rId30"/>
    <p:sldId id="302" r:id="rId31"/>
    <p:sldId id="312" r:id="rId32"/>
    <p:sldId id="324" r:id="rId3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0F31E-E171-41AE-BC48-813D220EB351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0D229-DEDD-4451-A5B0-96C3C61B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A69FEE-C5DA-4FEA-8220-A9E452438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48446-7465-4C2C-B46F-EB32B7E7CC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2F536-FB3C-4799-8173-13E66C41F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07B9E-127B-4E98-88B6-5968F520B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9B446-7CBF-4808-BEBA-5C29C661F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C1DE-C39F-4D26-8E90-57A01C9E5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98E0E-D294-431F-B623-1D83A89A9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AC17E-13E1-4119-87D7-4C66F6674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57389-EA0F-4821-902E-3D3BB2F9AE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8775F-53A4-465B-BE2C-77F0D4C63C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6EE1-5EF9-4598-95B7-1EAC52284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AE20896-39DA-4BF2-8FB2-C7A821B9070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395537" y="260648"/>
            <a:ext cx="4968551" cy="2808312"/>
          </a:xfrm>
        </p:spPr>
        <p:txBody>
          <a:bodyPr/>
          <a:lstStyle/>
          <a:p>
            <a:r>
              <a:rPr lang="ru-RU" sz="6000" b="1" dirty="0">
                <a:solidFill>
                  <a:srgbClr val="FF3300"/>
                </a:solidFill>
                <a:latin typeface="Monotype Corsiva" pitchFamily="66" charset="0"/>
              </a:rPr>
              <a:t>ЭХО БЕСЛАНСКОЙ ПЕЧАЛИ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283968" y="4437112"/>
            <a:ext cx="4680520" cy="2420888"/>
          </a:xfrm>
        </p:spPr>
        <p:txBody>
          <a:bodyPr/>
          <a:lstStyle/>
          <a:p>
            <a:r>
              <a:rPr lang="ru-RU" sz="2000" dirty="0" smtClean="0"/>
              <a:t>Составила: </a:t>
            </a:r>
            <a:r>
              <a:rPr lang="ru-RU" sz="2000" dirty="0" err="1" smtClean="0"/>
              <a:t>Задоя</a:t>
            </a:r>
            <a:r>
              <a:rPr lang="ru-RU" sz="2000" dirty="0" smtClean="0"/>
              <a:t> Екатерина Петровна,</a:t>
            </a:r>
          </a:p>
          <a:p>
            <a:r>
              <a:rPr lang="ru-RU" sz="2000" dirty="0" smtClean="0"/>
              <a:t>у</a:t>
            </a:r>
            <a:r>
              <a:rPr lang="ru-RU" sz="2000" dirty="0" smtClean="0"/>
              <a:t>читель английского языка</a:t>
            </a:r>
          </a:p>
          <a:p>
            <a:r>
              <a:rPr lang="ru-RU" sz="2000" dirty="0" smtClean="0"/>
              <a:t>МБОУ СОШ№1, г. Моздок,</a:t>
            </a:r>
          </a:p>
          <a:p>
            <a:r>
              <a:rPr lang="ru-RU" sz="2000" dirty="0" err="1" smtClean="0"/>
              <a:t>РСО-Алания</a:t>
            </a:r>
            <a:endParaRPr lang="ru-RU" sz="2000" dirty="0"/>
          </a:p>
        </p:txBody>
      </p:sp>
      <p:pic>
        <p:nvPicPr>
          <p:cNvPr id="13" name="Picture 4" descr="115_va0901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3635375" cy="4857750"/>
          </a:xfrm>
          <a:prstGeom prst="rect">
            <a:avLst/>
          </a:prstGeom>
          <a:noFill/>
        </p:spPr>
      </p:pic>
      <p:pic>
        <p:nvPicPr>
          <p:cNvPr id="14" name="Picture 5" descr="30230_200709011350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338"/>
            <a:ext cx="4284663" cy="314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78813" cy="54451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/>
              <a:t>	13.20 – новое требование террористов: вывод всех российских войск из Чечни. В первый день было убито около 20 заложников.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21163"/>
            <a:ext cx="7772400" cy="2349500"/>
          </a:xfrm>
        </p:spPr>
        <p:txBody>
          <a:bodyPr/>
          <a:lstStyle/>
          <a:p>
            <a:r>
              <a:rPr lang="ru-RU" sz="2800"/>
              <a:t>2 сентября.</a:t>
            </a:r>
          </a:p>
          <a:p>
            <a:pPr>
              <a:buFontTx/>
              <a:buNone/>
            </a:pPr>
            <a:r>
              <a:rPr lang="ru-RU" sz="2800"/>
              <a:t>	Освобождены трое женщин с грудными детьми и чуть позже ещё 26 человек – женщин и детей. Ведутся переговоры с боевиками. Намерения штурмовать школу нет.</a:t>
            </a:r>
          </a:p>
        </p:txBody>
      </p:sp>
      <p:pic>
        <p:nvPicPr>
          <p:cNvPr id="16388" name="Picture 4" descr="68Foto_10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6461125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137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3 сентября.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12.55 – сотрудники МЧС начинают эвакуацию тел заложников, убитых в первый день.</a:t>
            </a:r>
          </a:p>
        </p:txBody>
      </p:sp>
      <p:pic>
        <p:nvPicPr>
          <p:cNvPr id="17412" name="Picture 4" descr="68Foto_11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51025"/>
            <a:ext cx="7488237" cy="500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402138"/>
            <a:ext cx="7772400" cy="24558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13.05 – в школе прогремели два мощных взрыва, началась стрельба. Причина взрыва официально не названа. Террористы запаниковали. Из школы выбегает первая группа заложников – около 30 человек. </a:t>
            </a:r>
          </a:p>
        </p:txBody>
      </p:sp>
      <p:pic>
        <p:nvPicPr>
          <p:cNvPr id="18436" name="Picture 4" descr="68Foto_14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76835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13033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13.19 – третий взрыв. Перестрелка усиливается. Военные эвакуируют людей под открытым огнём.</a:t>
            </a:r>
          </a:p>
        </p:txBody>
      </p:sp>
      <p:pic>
        <p:nvPicPr>
          <p:cNvPr id="19462" name="Picture 6" descr="es-beslan39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79550"/>
            <a:ext cx="6045200" cy="537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373688"/>
            <a:ext cx="7772400" cy="12319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	13.30 – в школе обрушилась часть крыши. Начался пожар, в результате которого погибло большинство заложников.</a:t>
            </a:r>
          </a:p>
        </p:txBody>
      </p:sp>
      <p:pic>
        <p:nvPicPr>
          <p:cNvPr id="21508" name="Picture 4" descr="68Foto_05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58113" cy="518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18081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13.52 – в здание входит спецназ, продолжается бой. Боевики пытаются выбраться и скрыться. Некоторым это удалось.</a:t>
            </a:r>
          </a:p>
        </p:txBody>
      </p:sp>
      <p:pic>
        <p:nvPicPr>
          <p:cNvPr id="22533" name="Picture 5" descr="beslan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1612900"/>
            <a:ext cx="691515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402138"/>
            <a:ext cx="7772400" cy="24558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	Все остальные действия направлены на то, чтобы потушить пожар, выловить боевиков (из 32 террористов перед судом предстал только один), освободить оставшихся заложников.</a:t>
            </a:r>
          </a:p>
        </p:txBody>
      </p:sp>
      <p:pic>
        <p:nvPicPr>
          <p:cNvPr id="23557" name="Picture 5" descr="м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5867400" cy="439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0"/>
            <a:ext cx="8892480" cy="270892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С этого взрыва и начался вынужденный штурм. Бойцы спецназа, которые после взрывов пошли в бой , пытались  закрыть собой заложников. Позывные 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«Рубин», «Агат» и еще десятки других в эфире теперь кричали об одном: «Скорую помощь сюда, срочно!» Местные жители руками расчищали коридоры из автомашин и автобусов для машин медиков.</a:t>
            </a:r>
          </a:p>
        </p:txBody>
      </p:sp>
      <p:pic>
        <p:nvPicPr>
          <p:cNvPr id="8" name="Picture 4" descr="ш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989579">
            <a:off x="263576" y="3019277"/>
            <a:ext cx="3810000" cy="3323617"/>
          </a:xfrm>
          <a:noFill/>
          <a:ln/>
        </p:spPr>
      </p:pic>
      <p:pic>
        <p:nvPicPr>
          <p:cNvPr id="9" name="Picture 6" descr="ыф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908663">
            <a:off x="4863270" y="3519131"/>
            <a:ext cx="3810000" cy="2736273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13289">
            <a:off x="5271312" y="2160073"/>
            <a:ext cx="3200134" cy="4226408"/>
          </a:xfrm>
        </p:spPr>
      </p:pic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95536" y="0"/>
            <a:ext cx="8352928" cy="2204864"/>
          </a:xfrm>
        </p:spPr>
        <p:txBody>
          <a:bodyPr/>
          <a:lstStyle/>
          <a:p>
            <a:pPr algn="l"/>
            <a:r>
              <a:rPr lang="ru-RU" sz="2400" b="1" dirty="0">
                <a:latin typeface="Monotype Corsiva" pitchFamily="66" charset="0"/>
              </a:rPr>
              <a:t/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А в другой части города в это время стоял плач и причитания. Плакали женщины, когда узнавали своих родных среди убитых, плакал офицер, у которого на руках умерла девочка. На следующий день он сказал: «Все это можно было бы назвать победой, если не знать, какой ценой».</a:t>
            </a:r>
          </a:p>
        </p:txBody>
      </p:sp>
      <p:pic>
        <p:nvPicPr>
          <p:cNvPr id="6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 rot="20904469">
            <a:off x="318711" y="2767392"/>
            <a:ext cx="3810000" cy="3558886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772400" cy="60594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 dirty="0"/>
              <a:t>	 </a:t>
            </a:r>
            <a:r>
              <a:rPr lang="ru-RU" sz="3600" i="1" dirty="0">
                <a:solidFill>
                  <a:srgbClr val="FFC000"/>
                </a:solidFill>
                <a:latin typeface="Monotype Corsiva" pitchFamily="66" charset="0"/>
              </a:rPr>
              <a:t>Маленьким жителям Беслана, чьи имена навсегда останутся в памяти человечества, их  учителям,  наставникам, до последней минуты сердцем прикрывавшим своих питомцев и  разделившим тяжесть выпавших на их долю испытаний, несгибаемым отцам и матерям Беслана –   всем тем, кто погиб в темном пекле пылающего ада и кто выжил в эти страшные сентябрьские дни, посвятили мы наш классный час…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5411788"/>
          </a:xfrm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В результате террористического акта в городе Беслане в школе№1 погиб 331 заложник, из них – 186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4318000" cy="58324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  <a:r>
              <a:rPr lang="ru-RU" sz="2800" b="1"/>
              <a:t>Спустя несколько лет после трагедии вышла в свет книга Юлии Юзик «Бесланский словарь», в которой собраны воспоминания участников и очевидцев событий. Приведём несколько фрагментов из этой книги.</a:t>
            </a:r>
          </a:p>
        </p:txBody>
      </p:sp>
      <p:pic>
        <p:nvPicPr>
          <p:cNvPr id="34820" name="Picture 4" descr="Club_88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1098550"/>
            <a:ext cx="3644900" cy="575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b="1"/>
              <a:t>Беглянка.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847013" cy="4754562"/>
          </a:xfrm>
        </p:spPr>
        <p:txBody>
          <a:bodyPr/>
          <a:lstStyle/>
          <a:p>
            <a:r>
              <a:rPr lang="ru-RU" sz="2800" b="1"/>
              <a:t>Мы вышли с сыном в коридор и увидели там женщину славянской внешности, с длинными волосами. На ней был комбинезон, а на голове – повязка с арабской надписью. Она стояла и курила, придерживая винтовку. Она была снайпером. Я видела её всего один раз. Среди убитых террористов её не было, и никто вообще про неё нигде не упоминал.</a:t>
            </a:r>
          </a:p>
          <a:p>
            <a:pPr>
              <a:buFontTx/>
              <a:buNone/>
            </a:pPr>
            <a:r>
              <a:rPr lang="ru-RU" sz="2800" b="1"/>
              <a:t>				Зарина Пухаева, заложница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ru-RU" b="1"/>
              <a:t>Вода.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92488"/>
          </a:xfrm>
        </p:spPr>
        <p:txBody>
          <a:bodyPr/>
          <a:lstStyle/>
          <a:p>
            <a:r>
              <a:rPr lang="ru-RU" b="1"/>
              <a:t>Больше всего в спортзале я думала о воде. Никогда не думала, что вода – самое ценное для человека. Без воды мы умирали.</a:t>
            </a:r>
          </a:p>
          <a:p>
            <a:pPr>
              <a:buFontTx/>
              <a:buNone/>
            </a:pPr>
            <a:r>
              <a:rPr lang="ru-RU" b="1"/>
              <a:t>				Ирина, заложница.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3353434_besla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ru-RU" b="1"/>
              <a:t>Воздух.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183187"/>
          </a:xfrm>
        </p:spPr>
        <p:txBody>
          <a:bodyPr/>
          <a:lstStyle/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Дышать в спортзале было нечем. Духота и вонь невыносимая. От испарений, пота, мочи голова отказывалась соображать. И тогда я придумала вот что: подошла к боевику и сказала, что мой сын астматик. Он разрешил нам выйти. Мы пошли в класс, где открыты окна. Никогда не думала, что воздух бывает так вкусен, так дорог, дороже денег.							Залина, заложница.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n88n-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ru-RU" b="1"/>
              <a:t>Завещание.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Аланка смотрела на меня, смотрела, а потом вдруг спросила: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	- Мама, если бы тебе пришлось выбирать, чью жизнь спасти, твою или твоей мамы, ты бы что выбрала?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	- Жизнь моей мамы, Алана.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	- И я тоже. Твоя жизнь для меня дороже моей, - она серьёзно посмотрела мне в глаза.							Анета, 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Исход.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А сколько было живых, когда пожар начинался! Кошмар! Настоящий ковёр из тел и тянущихся рук. Они ждали помощи, спасения. Они заживо сгорели.									Амран, заложник.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30230_20070901135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857" t="22670" r="18005" b="14830"/>
          <a:stretch>
            <a:fillRect/>
          </a:stretch>
        </p:blipFill>
        <p:spPr>
          <a:xfrm rot="1277379">
            <a:off x="5422177" y="440729"/>
            <a:ext cx="3396596" cy="2591469"/>
          </a:xfrm>
          <a:noFill/>
          <a:ln/>
        </p:spPr>
      </p:pic>
      <p:sp>
        <p:nvSpPr>
          <p:cNvPr id="8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7544" y="1556792"/>
            <a:ext cx="7848872" cy="5616624"/>
          </a:xfrm>
        </p:spPr>
        <p:txBody>
          <a:bodyPr/>
          <a:lstStyle/>
          <a:p>
            <a:r>
              <a:rPr lang="ru-RU" sz="4000" b="1" dirty="0">
                <a:latin typeface="Monotype Corsiva" pitchFamily="66" charset="0"/>
              </a:rPr>
              <a:t>Первое сентября в школе №1 в городке Беслан стало черным днем. В один момент праздник превратился в трагедию. Что произошло, как могло получиться, что цветы первоклашек, принесенные учителям, валяются в лужах крови?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beslan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21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0206_200709011022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7772400" cy="874713"/>
          </a:xfrm>
        </p:spPr>
        <p:txBody>
          <a:bodyPr/>
          <a:lstStyle/>
          <a:p>
            <a:r>
              <a:rPr lang="ru-RU" sz="4000" b="1" i="1"/>
              <a:t>Хронология событий: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7918450" cy="3024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1 сентября.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	9.15 – 9.20 – группа боевиков на двух автомобилях подъехала к школе №1 в городе Беслан. В школе только что закончилась торжественная линейка, и дети с родителями заходили в здание. Боевики стали загонять людей в здание школы. Лишь некоторым сразу удаётся сбежать.</a:t>
            </a:r>
          </a:p>
        </p:txBody>
      </p:sp>
      <p:pic>
        <p:nvPicPr>
          <p:cNvPr id="9220" name="Picture 4" descr="bes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806825"/>
            <a:ext cx="4572000" cy="305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748712" cy="1700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/>
              <a:t>	10.50 – вокруг школы выставляется оцепление из бойцов ВВ, милиции и спецназа. К кольцу оцепления собираются родственники и жители города.</a:t>
            </a:r>
          </a:p>
        </p:txBody>
      </p:sp>
      <p:pic>
        <p:nvPicPr>
          <p:cNvPr id="10244" name="Picture 4" descr="Beslan%20Schoo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20938"/>
            <a:ext cx="6948488" cy="521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941888"/>
            <a:ext cx="7772400" cy="19161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/>
              <a:t>	В здании находится 1128 заложников. Большинство – дети. Их удерживает 32 террориста. Среди них – женщины-шахидки.</a:t>
            </a:r>
          </a:p>
        </p:txBody>
      </p:sp>
      <p:pic>
        <p:nvPicPr>
          <p:cNvPr id="11270" name="Picture 6" descr="beslan5"/>
          <p:cNvPicPr>
            <a:picLocks noChangeAspect="1" noChangeArrowheads="1"/>
          </p:cNvPicPr>
          <p:nvPr/>
        </p:nvPicPr>
        <p:blipFill>
          <a:blip r:embed="rId3" cstate="print"/>
          <a:srcRect t="10669" b="20395"/>
          <a:stretch>
            <a:fillRect/>
          </a:stretch>
        </p:blipFill>
        <p:spPr bwMode="auto">
          <a:xfrm>
            <a:off x="0" y="0"/>
            <a:ext cx="9144000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013325"/>
            <a:ext cx="8243887" cy="18446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/>
              <a:t>	Почти все заложники были согнаны в спортзал, который боевики заминировали несколькими цепями взрывчатки. Самая большая бомба была подвешена к баскетбольной сетке. </a:t>
            </a:r>
          </a:p>
        </p:txBody>
      </p:sp>
      <p:pic>
        <p:nvPicPr>
          <p:cNvPr id="12292" name="Picture 4" descr="beslan7"/>
          <p:cNvPicPr>
            <a:picLocks noChangeAspect="1" noChangeArrowheads="1"/>
          </p:cNvPicPr>
          <p:nvPr/>
        </p:nvPicPr>
        <p:blipFill>
          <a:blip r:embed="rId3" cstate="print"/>
          <a:srcRect l="-978" t="12170" b="12973"/>
          <a:stretch>
            <a:fillRect/>
          </a:stretch>
        </p:blipFill>
        <p:spPr bwMode="auto">
          <a:xfrm>
            <a:off x="395288" y="0"/>
            <a:ext cx="8748712" cy="491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0350"/>
            <a:ext cx="7772400" cy="15922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	11.15 – боевики разбивают окна школы. Специалисты считают, что это делается для того, чтобы невозможно было использовать газ.</a:t>
            </a:r>
          </a:p>
        </p:txBody>
      </p:sp>
      <p:pic>
        <p:nvPicPr>
          <p:cNvPr id="13319" name="Picture 7" descr="beslan3"/>
          <p:cNvPicPr>
            <a:picLocks noChangeAspect="1" noChangeArrowheads="1"/>
          </p:cNvPicPr>
          <p:nvPr/>
        </p:nvPicPr>
        <p:blipFill>
          <a:blip r:embed="rId3" cstate="print"/>
          <a:srcRect t="11060" b="12872"/>
          <a:stretch>
            <a:fillRect/>
          </a:stretch>
        </p:blipFill>
        <p:spPr bwMode="auto">
          <a:xfrm>
            <a:off x="323850" y="1960563"/>
            <a:ext cx="8567738" cy="489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343525"/>
            <a:ext cx="7989888" cy="15144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11.25 – террористы выдвигают первое требование: выпустить боевиков, арестованных за нападение на Ингушетию.</a:t>
            </a:r>
          </a:p>
        </p:txBody>
      </p:sp>
      <p:pic>
        <p:nvPicPr>
          <p:cNvPr id="14340" name="Picture 4" descr="beslan6"/>
          <p:cNvPicPr>
            <a:picLocks noChangeAspect="1" noChangeArrowheads="1"/>
          </p:cNvPicPr>
          <p:nvPr/>
        </p:nvPicPr>
        <p:blipFill>
          <a:blip r:embed="rId3" cstate="print"/>
          <a:srcRect t="13089" b="14740"/>
          <a:stretch>
            <a:fillRect/>
          </a:stretch>
        </p:blipFill>
        <p:spPr bwMode="auto">
          <a:xfrm>
            <a:off x="0" y="0"/>
            <a:ext cx="9144000" cy="510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01069072">
  <a:themeElements>
    <a:clrScheme name="0106907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01069072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7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01069072</Template>
  <TotalTime>766</TotalTime>
  <Words>400</Words>
  <Application>Microsoft Office PowerPoint</Application>
  <PresentationFormat>Экран (4:3)</PresentationFormat>
  <Paragraphs>76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01069072</vt:lpstr>
      <vt:lpstr>ЭХО БЕСЛАНСКОЙ ПЕЧАЛИ</vt:lpstr>
      <vt:lpstr>  Маленьким жителям Беслана, чьи имена навсегда останутся в памяти человечества, их  учителям,  наставникам, до последней минуты сердцем прикрывавшим своих питомцев и  разделившим тяжесть выпавших на их долю испытаний, несгибаемым отцам и матерям Беслана –   всем тем, кто погиб в темном пекле пылающего ада и кто выжил в эти страшные сентябрьские дни, посвятили мы наш классный час…                                                                            </vt:lpstr>
      <vt:lpstr>Первое сентября в школе №1 в городке Беслан стало черным днем. В один момент праздник превратился в трагедию. Что произошло, как могло получиться, что цветы первоклашек, принесенные учителям, валяются в лужах крови?</vt:lpstr>
      <vt:lpstr>Хронология событий: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 этого взрыва и начался вынужденный штурм. Бойцы спецназа, которые после взрывов пошли в бой , пытались  закрыть собой заложников. Позывные «Рубин», «Агат» и еще десятки других в эфире теперь кричали об одном: «Скорую помощь сюда, срочно!» Местные жители руками расчищали коридоры из автомашин и автобусов для машин медиков.</vt:lpstr>
      <vt:lpstr> А в другой части города в это время стоял плач и причитания. Плакали женщины, когда узнавали своих родных среди убитых, плакал офицер, у которого на руках умерла девочка. На следующий день он сказал: «Все это можно было бы назвать победой, если не знать, какой ценой».</vt:lpstr>
      <vt:lpstr>В результате террористического акта в городе Беслане в школе№1 погиб 331 заложник, из них – 186 детей.</vt:lpstr>
      <vt:lpstr>Слайд 21</vt:lpstr>
      <vt:lpstr>Слайд 22</vt:lpstr>
      <vt:lpstr>Беглянка.</vt:lpstr>
      <vt:lpstr>Вода.</vt:lpstr>
      <vt:lpstr>Слайд 25</vt:lpstr>
      <vt:lpstr>Воздух.</vt:lpstr>
      <vt:lpstr>Слайд 27</vt:lpstr>
      <vt:lpstr>Завещание.</vt:lpstr>
      <vt:lpstr>Исход.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екатерина</cp:lastModifiedBy>
  <cp:revision>26</cp:revision>
  <dcterms:created xsi:type="dcterms:W3CDTF">2008-10-07T16:11:36Z</dcterms:created>
  <dcterms:modified xsi:type="dcterms:W3CDTF">2015-01-08T18:46:00Z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TC010690721049</vt:lpwstr>
  </property>
</Properties>
</file>