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6" r:id="rId6"/>
    <p:sldId id="263" r:id="rId7"/>
    <p:sldId id="266" r:id="rId8"/>
    <p:sldId id="271" r:id="rId9"/>
    <p:sldId id="272" r:id="rId10"/>
    <p:sldId id="273" r:id="rId11"/>
    <p:sldId id="275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7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7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8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2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4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8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8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0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B96E-DA7A-4344-9722-F19DE15F96A9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DC9B-3F77-4E00-BE8B-9C66A0BE6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Rcy;&amp;Icy;&amp;YAcy;&amp;Tcy;&amp;Ucy;&amp;Rcy; &amp;Kcy;&amp;rcy;&amp;iecy;&amp;mcy;&amp;lcy;&amp;softcy; &amp;Mcy;&amp;ocy;&amp;scy;&amp;kcy;&amp;ocy;&amp;vcy;&amp;scy;&amp;k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&amp;Ucy;&amp;scy;&amp;acy;&amp;dcy;&amp;softcy;&amp;bcy;&amp;ycy; &amp;Mcy;&amp;ocy;&amp;scy;&amp;kcy;&amp;vcy;&amp;iecy; - &amp;Mcy;&amp;ocy;&amp;scy;&amp;kcy;&amp;vcy;&amp;ycy; &amp;Scy;&amp;ucy;&amp;tcy;&amp;ocy;&amp;chcy;&amp;ncy;&amp;ocy;.&amp;rcy;&amp;ucy; 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&amp;Pcy;&amp;ocy;&amp;dcy;&amp;bcy;&amp;ocy;&amp;rcy; &amp;pcy;&amp;lcy;&amp;ocy;&amp;shchcy;&amp;acy;&amp;dcy;&amp;ocy;&amp;kcy;, &amp;ucy;&amp;scy;&amp;acy;&amp;dcy;&amp;softcy;&amp;b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0"/>
            <a:ext cx="9097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земле прекрасный город,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родились ты и я!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всей душой он очень дорог,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Родина моя!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&amp;Ncy;&amp;ocy;&amp;vcy;&amp;ycy;&amp;jcy; &amp;Acy;&amp;rcy;&amp;bcy;&amp;acy;&amp;tcy; &amp;lcy;&amp;acy;&amp;dcy; &amp;ncy;&amp;acy; &amp;Scy;&amp;tcy;&amp;acy;&amp;rcy;&amp;ycy;&amp;j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" y="4400990"/>
            <a:ext cx="3552734" cy="24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&amp;Pcy;&amp;ocy;&amp;rcy;&amp;ncy;&amp;ocy; &amp;Scy;&amp;tcy;&amp;acy;&amp;ncy;&amp;tscy;&amp;icy;&amp;yacy; &amp;Scy;&amp;tcy;&amp;rcy;&amp;icy;&amp;pcy;&amp;tcy;&amp;icy;&amp;zcy; &amp;Vcy;&amp;Dcy;&amp;Ncy;&amp;KHcy;, &amp;Scy;&amp;pcy;&amp;rcy;&amp;acy;&amp;vcy;&amp;ocy;&amp;chcy;&amp;ncy;&amp;icy;&amp;kcy; &amp;mcy;&amp;iecy;&amp;tcy;&amp;rcy;&amp;ocy; &amp;Kcy;&amp;lcy;&amp;ucy;&amp;bcy;&amp;ycy; - MosDay.ru. &quot; &amp;Mcy;&amp;ocy;&amp;scy;&amp;kcy;&amp;vcy;&amp;acy; &amp;rcy;&amp;ocy;&amp;lcy;&amp;icy;&amp;kcy;&amp;icy; &amp;Scy;&amp;mcy;&amp;ocy;&amp;tcy;&amp;rcy;&amp;iecy;&amp;t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5"/>
            <a:ext cx="3774100" cy="22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&amp;Vcy;&amp;dcy;&amp;ncy;&amp;khcy; &amp;vcy; &amp;Scy;&amp;iecy;&amp;kcy;&amp;scy; &amp;scy;&amp;kcy;&amp;acy;&amp;chcy;&amp;acy;&amp;tcy;&amp;softcy; &amp;mcy;&amp;ocy;&amp;scy;&amp;kcy;&amp;vcy;&amp;iecy; &quot; &amp;Fcy;&amp;ocy;&amp;tcy;&amp;ocy; &amp;Pcy;&amp;acy;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557357" cy="22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Vcy;&amp;ucy;&amp;zcy;&amp;ycy; &amp;Pcy;&amp;rcy;&amp;ocy;&amp;fcy;&amp;iecy;&amp;scy;&amp;scy;&amp;icy;&amp;ocy;&amp;ncy;&amp;acy;&amp;lcy;&amp;softcy;&amp;ncy;&amp;ocy;&amp;iecy; - &amp;Scy;&amp;acy;&amp;mcy;&amp;ocy;&amp;ocy;&amp;pcy;&amp;rcy;&amp;iecy;&amp;dcy;&amp;iecy;&amp;lcy;&amp;iecy;&amp;ncy;&amp;icy;&amp;iecy; &amp;Mcy;&amp;ocy;&amp;scy;&amp;kcy;&amp;v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3561259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“Для России наш город – частица,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А для нас он – родительский дом.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 мы рады, что можем гордиться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Малой Родиной, где мы живем”. 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Усадьбы Москвы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&amp;Gcy;&amp;Bcy;&amp;Ocy;&amp;Ucy; &amp;gcy;&amp;ocy;&amp;rcy;&amp;ocy;&amp;dcy;&amp;acy; &amp;Mcy;&amp;ocy;&amp;scy;&amp;kcy;&amp;vcy;&amp;ycy; &amp;Pcy;&amp;rcy;&amp;ocy;&amp;gcy;&amp;icy;&amp;mcy;&amp;ncy;&amp;acy;&amp;zcy;&amp;icy;&amp;yacy; 1723 - &amp;ocy;&amp;tcy;&amp;zcy;&amp;ycy;&amp;vcy; &amp;Kcy;&amp;icy;&amp;chcy;&amp;icy;&amp;kcy;&amp;ocy;&amp;vcy;&amp;acy; &amp;Dcy;&amp;acy;&amp;ncy;&amp;icy;&amp;icy;&amp;l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08" y="3642961"/>
            <a:ext cx="4657046" cy="31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&amp;Acy;&amp;rcy;&amp;khcy;&amp;icy;&amp;tcy;&amp;iecy;&amp;kcy;&amp;tcy;&amp;ucy;&amp;rcy;&amp;ncy;&amp;ycy;&amp;iecy; &amp;zcy;&amp;acy;&amp;gcy;&amp;acy;&amp;dcy;&amp;kcy;&amp;icy; &amp;TScy;&amp;acy;&amp;rcy;&amp;icy;&amp;tscy;&amp;ycy;&amp;ncy;&amp;o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" y="3691323"/>
            <a:ext cx="4498808" cy="316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Ucy;&amp;scy;&amp;acy;&amp;dcy;&amp;softcy;&amp;bcy;&amp;acy; &quot;&amp;TScy;&amp;acy;&amp;rcy;&amp;icy;&amp;tscy;&amp;ycy;&amp;ncy;&amp;ocy;&quot; - &amp;Kcy;&amp;rcy;&amp;acy;&amp;scy;&amp;icy;&amp;vcy;&amp;ycy;&amp;iecy; &amp;mcy;&amp;iecy;&amp;scy;&amp;tcy;&amp;acy; &amp;dcy;&amp;lcy;&amp;yacy; &amp;fcy;&amp;ocy;&amp;tcy;&amp;ocy;&amp;scy;&amp;iecy;&amp;scy;&amp;scy;&amp;icy;&amp;j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" y="1196752"/>
            <a:ext cx="4307560" cy="313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&amp;Ucy;&amp;scy;&amp;acy;&amp;dcy;&amp;softcy;&amp;bcy;&amp;acy;. &amp;Ucy;&amp;scy;&amp;acy;&amp;dcy;&amp;softcy;&amp;bcy;&amp;acy; &amp;TScy;&amp;acy;&amp;rcy;&amp;icy;&amp;tscy;&amp;ycy;&amp;ncy;&amp;ocy; &amp;pcy;&amp;ocy;&amp;dcy; &amp;Mcy;&amp;ocy;&amp;scy;&amp;kcy;&amp;vcy;&amp;ocy;&amp;j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06" y="1196752"/>
            <a:ext cx="4841294" cy="2651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МУЗЕЙ-УСАДЬБА «ЦАРИЦЫНО»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54055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0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Ucy;&amp;scy;&amp;acy;&amp;dcy;&amp;softcy;&amp;bcy;&amp;acy; &amp;Ncy;&amp;acy;&amp;scy;&amp;tcy;&amp;ocy;&amp;yacy;&amp;shchcy;&amp;iecy;&amp;iecy; - &amp;pcy;&amp;rcy;&amp;ocy;&amp;shcy;&amp;lcy;&amp;ocy;&amp;iecy; &amp;icy; &amp;TScy;&amp;acy;&amp;rcy;&amp;icy;&amp;tscy;&amp;icy;&amp;ncy;&amp;ocy; (&amp;scy; &amp;kcy;&amp;acy;&amp;rcy;&amp;tcy;&amp;icy;&amp;ncy;&amp;kcy;&amp;acy;&amp;mcy;&amp;i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– УСАДЬБА «КОЛОМЕНСКОЕ»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Part1 Vacation &amp;Fcy;&amp;acy;&amp;jcy;&amp;lcy;&amp;ocy;&amp;vcy; (Russian) Wood - Russian - Kolomenskoe Palas - &amp;Kcy;&amp;acy;&amp;tcy;&amp;acy;&amp;lcy;&amp;ocy;&amp;gcy; Sims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697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&amp;Mcy;&amp;ocy;&amp;scy;&amp;kcy;&amp;vcy;&amp;acy; &amp;Zcy;&amp;lcy;&amp;acy;&amp;tcy;&amp;ocy;&amp;gcy;&amp;lcy;&amp;acy;&amp;vcy;&amp;a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255" cy="68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– УСАДЬБА «КУЗЬМИНКИ»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&amp;KHcy;&amp;ucy;&amp;dcy;&amp;ocy;&amp;zhcy;&amp;ncy;&amp;icy;&amp;kcy;&amp;icy; &amp;Acy;&amp;lcy;&amp;iecy;&amp;kcy;&amp;scy;&amp;iecy;&amp;jcy;. &amp;Scy;&amp;acy;&amp;vcy;&amp;rcy;&amp;acy;&amp;scy;&amp;ocy;&amp;vcy; &amp;Vcy;&amp;iecy;&amp;lcy;&amp;icy;&amp;kcy;&amp;icy;&amp;iecy; &amp;Kcy;&amp;ocy;&amp;ncy;&amp;dcy;&amp;rcy;&amp;acy;&amp;tcy;&amp;softcy;&amp;iecy;&amp;vcy;&amp;icy;&amp;c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8" y="1412777"/>
            <a:ext cx="9159688" cy="54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&amp;Kcy;&amp;ucy;&amp;zcy;&amp;softcy;&amp;mcy;&amp;icy;&amp;ncy;&amp;kcy;&amp;icy;: Www.SMstroyMaster.ru &amp;kcy;&amp;vcy;&amp;acy;&amp;rcy;&amp;tcy;&amp;icy;&amp;rcy; &amp;vcy; &amp;Rcy;&amp;iecy;&amp;mcy;&amp;ocy;&amp;n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39" y="20081"/>
            <a:ext cx="1821582" cy="1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35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МОЯ МАЛАЯ РОДИНА</vt:lpstr>
      <vt:lpstr>Презентация PowerPoint</vt:lpstr>
      <vt:lpstr>Усадьбы Москвы</vt:lpstr>
      <vt:lpstr>МУЗЕЙ-УСАДЬБА «ЦАРИЦЫНО»</vt:lpstr>
      <vt:lpstr>Презентация PowerPoint</vt:lpstr>
      <vt:lpstr>Презентация PowerPoint</vt:lpstr>
      <vt:lpstr>МУЗЕЙ – УСАДЬБА «КОЛОМЕНСКОЕ»</vt:lpstr>
      <vt:lpstr>Презентация PowerPoint</vt:lpstr>
      <vt:lpstr>МУЗЕЙ – УСАДЬБА «КУЗЬМИНКИ»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МАМА</dc:creator>
  <cp:lastModifiedBy>МАМА</cp:lastModifiedBy>
  <cp:revision>12</cp:revision>
  <dcterms:created xsi:type="dcterms:W3CDTF">2014-08-28T19:31:31Z</dcterms:created>
  <dcterms:modified xsi:type="dcterms:W3CDTF">2015-01-07T22:49:28Z</dcterms:modified>
</cp:coreProperties>
</file>