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161F4-7237-44AF-8E07-42B7FAB81942}" type="datetimeFigureOut">
              <a:rPr lang="ru-RU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B32E1-38FA-41A0-BC2A-43967A08E4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ACB22-8E03-4E30-8242-9EA5E361938D}" type="datetimeFigureOut">
              <a:rPr lang="ru-RU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8DC63-D5C8-4338-A44E-79A967199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850F1-CF73-42F5-8A7E-59386012D1AA}" type="datetimeFigureOut">
              <a:rPr lang="ru-RU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DA3A5-706E-4158-A1C6-551C36C1D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CAD2E-A6F3-4F9C-8280-D37ACB64B076}" type="datetimeFigureOut">
              <a:rPr lang="ru-RU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6D5BF-00D4-454A-B8AC-F81EF3360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B8CD6-1831-4F49-803F-DBFA72FD510F}" type="datetimeFigureOut">
              <a:rPr lang="ru-RU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BFF74-3EC6-4D67-8A06-991B54DFA7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D7123-6EEE-4D83-B59C-5019A6163DBA}" type="datetimeFigureOut">
              <a:rPr lang="ru-RU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F5F47-D3AF-488F-9824-1A4F21556D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325F3-EFC1-43E5-976D-0862D197F4EC}" type="datetimeFigureOut">
              <a:rPr lang="ru-RU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036D9-893F-4CB8-9782-4F78B13E08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46B79-79DE-40B8-BBB7-6D443AB5F2CC}" type="datetimeFigureOut">
              <a:rPr lang="ru-RU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1A225-3C13-4F99-88C0-FAE76AE743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74380-F311-48FD-A37D-C74605077F67}" type="datetimeFigureOut">
              <a:rPr lang="ru-RU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553EA-C26D-432B-8084-E2A8F4D808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0C0B8-C508-45CA-858E-FD635A5F7681}" type="datetimeFigureOut">
              <a:rPr lang="ru-RU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A7522-ECBF-4886-A464-4ED575695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9526B-C8B9-4B42-B338-6619F64A048A}" type="datetimeFigureOut">
              <a:rPr lang="ru-RU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75D2F-A4A7-458A-93EF-8CBFA4E40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69DFA2-7671-470D-9CCA-B4B547F5D391}" type="datetimeFigureOut">
              <a:rPr lang="ru-RU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6767A6-1538-49CE-B5CE-F6231C7C0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zoom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142976" y="857232"/>
            <a:ext cx="8001024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928662" y="-428652"/>
            <a:ext cx="7929618" cy="4029082"/>
          </a:xfrm>
        </p:spPr>
        <p:txBody>
          <a:bodyPr/>
          <a:lstStyle/>
          <a:p>
            <a:r>
              <a:rPr lang="ru-RU" dirty="0" smtClean="0"/>
              <a:t>    Правила поведения на дороге  во время поездок на велосипеде.</a:t>
            </a:r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                                                              </a:t>
            </a: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                                                           </a:t>
            </a:r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                                                          </a:t>
            </a:r>
            <a:r>
              <a:rPr lang="ru-RU" sz="1600" dirty="0" smtClean="0">
                <a:solidFill>
                  <a:schemeClr val="tx1"/>
                </a:solidFill>
              </a:rPr>
              <a:t>   </a:t>
            </a:r>
            <a:r>
              <a:rPr lang="ru-RU" sz="1600" dirty="0" smtClean="0">
                <a:solidFill>
                  <a:schemeClr val="tx1"/>
                </a:solidFill>
              </a:rPr>
              <a:t>Классный руководитель: Ватутина В.И.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                                       МБС(К)ОУ «С(К)ОШ №23»</a:t>
            </a:r>
          </a:p>
        </p:txBody>
      </p:sp>
      <p:pic>
        <p:nvPicPr>
          <p:cNvPr id="17410" name="Picture 2" descr="Детский рисунок на тему правила дорожного движения - Биос/BIOS - nashforum.timoshki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571744"/>
            <a:ext cx="6072230" cy="335758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Каким правилам подчиняется велосипедист, если он ведет велосипед руками?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1.  Правилам для водителей.</a:t>
            </a:r>
            <a:br>
              <a:rPr lang="ru-RU" sz="2400" dirty="0" smtClean="0"/>
            </a:br>
            <a:r>
              <a:rPr lang="ru-RU" sz="2400" dirty="0" smtClean="0"/>
              <a:t>2.  Правилам для пешеходов.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6" name="Picture 4" descr="http://im2-tub-ru.yandex.net/i?id=66491fcd41080578fb04a59123660440-102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143248"/>
            <a:ext cx="6286544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Где нужно ожидать трамвая на трамвайной остановке?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400" dirty="0" smtClean="0"/>
              <a:t>1. На тротуаре или посадочной площадке.</a:t>
            </a:r>
            <a:br>
              <a:rPr lang="ru-RU" sz="2400" dirty="0" smtClean="0"/>
            </a:br>
            <a:r>
              <a:rPr lang="ru-RU" sz="2400" dirty="0" smtClean="0"/>
              <a:t>2. На проезжей части не дальше метра от рельсов.</a:t>
            </a:r>
            <a:endParaRPr lang="ru-RU" sz="2400" dirty="0"/>
          </a:p>
        </p:txBody>
      </p:sp>
      <p:pic>
        <p:nvPicPr>
          <p:cNvPr id="7172" name="Picture 4" descr="http://im0-tub-ru.yandex.net/i?id=db64e928b1880483363f6f74e7133ff2-59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714620"/>
            <a:ext cx="6572296" cy="378621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Что означает мигание желтого сигнала в светофоре на перекрестке?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1. Можно переходить дорогу, убедившись в безопасности, – перекресток не регулируется.</a:t>
            </a:r>
            <a:br>
              <a:rPr lang="ru-RU" sz="2400" dirty="0" smtClean="0"/>
            </a:br>
            <a:r>
              <a:rPr lang="ru-RU" sz="2400" dirty="0" smtClean="0"/>
              <a:t>2. Переходить дорогу запрещается.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DataLife Engine Версия для печати памятка для родителей по пд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571744"/>
            <a:ext cx="5214974" cy="428625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В каком ряду можно ехать по дороге на велосипеде?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1. В любом ряду.</a:t>
            </a:r>
            <a:br>
              <a:rPr lang="ru-RU" sz="2400" dirty="0" smtClean="0"/>
            </a:br>
            <a:r>
              <a:rPr lang="ru-RU" sz="2400" dirty="0" smtClean="0"/>
              <a:t>2. Не дальше одного метра от тротуара.</a:t>
            </a:r>
            <a:br>
              <a:rPr lang="ru-RU" sz="2400" dirty="0" smtClean="0"/>
            </a:br>
            <a:r>
              <a:rPr lang="ru-RU" sz="2400" dirty="0" smtClean="0"/>
              <a:t>3. Не дальше второго ряда.</a:t>
            </a:r>
            <a:endParaRPr lang="ru-RU" sz="2400" dirty="0"/>
          </a:p>
        </p:txBody>
      </p:sp>
      <p:pic>
        <p:nvPicPr>
          <p:cNvPr id="4" name="Picture 2" descr="http://im1-tub-ru.yandex.net/i?id=d0a72d41409b5d888835f67fc9edc256-08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071810"/>
            <a:ext cx="5929354" cy="350046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 </a:t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3600" b="1" i="1" dirty="0" smtClean="0"/>
              <a:t>Правила требуют, чтобы у велосипеда были исправны: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1. Цепь.</a:t>
            </a:r>
            <a:br>
              <a:rPr lang="ru-RU" sz="2400" dirty="0" smtClean="0"/>
            </a:br>
            <a:r>
              <a:rPr lang="ru-RU" sz="2400" dirty="0" smtClean="0"/>
              <a:t>2. Звуковой сигнал.</a:t>
            </a:r>
            <a:br>
              <a:rPr lang="ru-RU" sz="2400" dirty="0" smtClean="0"/>
            </a:br>
            <a:r>
              <a:rPr lang="ru-RU" sz="2400" dirty="0" smtClean="0"/>
              <a:t>3. Тормоз.</a:t>
            </a:r>
            <a:br>
              <a:rPr lang="ru-RU" sz="2400" dirty="0" smtClean="0"/>
            </a:br>
            <a:r>
              <a:rPr lang="ru-RU" sz="2400" dirty="0" smtClean="0"/>
              <a:t>4. Педали.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http://im0-tub-ru.yandex.net/i?id=3c2fafb8918e59c399f34220da94fc39-17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214686"/>
            <a:ext cx="6143668" cy="321471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15404" cy="1428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     </a:t>
            </a:r>
            <a:r>
              <a:rPr lang="ru-RU" sz="3200" b="1" dirty="0" smtClean="0">
                <a:solidFill>
                  <a:srgbClr val="FF0000"/>
                </a:solidFill>
              </a:rPr>
              <a:t>Тест. Как вы знаете правила дорожного движения для велосипедистов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С наступлением темноты: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а) достаточно, когда велосипедист освещает дорогу включенным карманным фонариком;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б) на велосипеде должны быть включены передняя фара и задний фонарь (или на заднем крыле установлен красный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световозвращатель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в) на велосипеде должна быть включена передняя фара.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Велосипедисты, едущие группой по шоссе, могут ехать: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а) в два ряда;   б) только по одному, друг за другом;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в) в три ряда.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Предупредительный сигнал об изменении направления движения велосипедист должен подавать: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а) только при обгоне или при повороте направо;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б) только при обгоне и повороте налево;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в) всегда, когда изменяет направление движения.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На велосипеде, который не оборудован звонком, передней фарой, задним фонарем и двумя, действующими независимо друг от друга тормозами: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а) ездить по дорогам нельзя;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б) ездить можно, если видимость не понижена;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в) ездить можно, только очень медленно и близко к правому краю проезжей части.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 Если на шоссе обозначены три дорожные полосы, отделенные  продольными прерывающими чертами, то следует ехать: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а) по правой или средней полосе – по усмотрению;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б) по средней полосе;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в) по правой дорожной полосе на расстоянии одного метра от края проезжей части.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внимание!</a:t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6000" dirty="0"/>
          </a:p>
        </p:txBody>
      </p:sp>
      <p:pic>
        <p:nvPicPr>
          <p:cNvPr id="1026" name="Picture 2" descr="http://im1-tub-ru.yandex.net/i?id=b9a3e0c749b8116a573bf3f1d7cf32cb-73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428736"/>
            <a:ext cx="7143800" cy="500066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dirty="0" smtClean="0">
                <a:solidFill>
                  <a:schemeClr val="dk1"/>
                </a:solidFill>
              </a:rPr>
              <a:t>   </a:t>
            </a:r>
            <a:br>
              <a:rPr lang="ru-RU" dirty="0" smtClean="0">
                <a:solidFill>
                  <a:schemeClr val="dk1"/>
                </a:solidFill>
              </a:rPr>
            </a:br>
            <a:r>
              <a:rPr lang="ru-RU" b="1" dirty="0" smtClean="0">
                <a:solidFill>
                  <a:schemeClr val="dk1"/>
                </a:solidFill>
              </a:rPr>
              <a:t>Закон улиц и дорог</a:t>
            </a:r>
            <a:r>
              <a:rPr lang="ru-RU" dirty="0" smtClean="0">
                <a:solidFill>
                  <a:schemeClr val="dk1"/>
                </a:solidFill>
              </a:rPr>
              <a:t/>
            </a:r>
            <a:br>
              <a:rPr lang="ru-RU" dirty="0" smtClean="0">
                <a:solidFill>
                  <a:schemeClr val="dk1"/>
                </a:solidFill>
              </a:rPr>
            </a:br>
            <a:endParaRPr lang="ru-RU" dirty="0"/>
          </a:p>
        </p:txBody>
      </p:sp>
      <p:pic>
        <p:nvPicPr>
          <p:cNvPr id="16386" name="Picture 2" descr="Правила дорожного движения для пешеходов. МОУ &quot;Парканская ООШ 2 им. Д.И.Мищенко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7" y="1142984"/>
            <a:ext cx="5214974" cy="5429288"/>
          </a:xfrm>
          <a:prstGeom prst="rect">
            <a:avLst/>
          </a:prstGeom>
          <a:noFill/>
        </p:spPr>
      </p:pic>
      <p:pic>
        <p:nvPicPr>
          <p:cNvPr id="16388" name="Picture 4" descr="http://im3-tub-ru.yandex.net/i?id=ac37324450c0e3f1d6536bb17144f2e0-128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643050"/>
            <a:ext cx="2347920" cy="350046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6297634"/>
          </a:xfrm>
        </p:spPr>
        <p:txBody>
          <a:bodyPr/>
          <a:lstStyle/>
          <a:p>
            <a:pPr lvl="0"/>
            <a:r>
              <a:rPr lang="ru-RU" sz="3200" b="1" dirty="0" smtClean="0"/>
              <a:t>Велосипед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Велосипед – удобный и распространенный вид ….. для передвижения. Езда на велосипеде  …… для лиц самого различного возраста. Во время  поездок велосипедист ….. по улицам и дорогам в общем транспортном потоке. Но велосипед является самым опасным видом транспорта после …….,  так как водитель велосипеда не защищен кузовом или кабиной, и в движении велосипед неустойчив. Поэтому к велосипедистам предъявляются повышенные ……. в части знания правил дорожного движения, которые они, как и водители автомобилей, должны …….  в полном объеме.</a:t>
            </a:r>
            <a:br>
              <a:rPr lang="ru-RU" sz="2400" dirty="0" smtClean="0"/>
            </a:br>
            <a:r>
              <a:rPr lang="ru-RU" sz="2400" dirty="0" smtClean="0"/>
              <a:t>Учащиеся должны знать, что по улицам и дорогам ездить на велосипеде разрешается только с …… лет. До достижения этого возраста водить велосипед можно только на ……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1143000"/>
          </a:xfrm>
        </p:spPr>
        <p:txBody>
          <a:bodyPr/>
          <a:lstStyle/>
          <a:p>
            <a:r>
              <a:rPr lang="ru-RU" sz="3600" b="1" dirty="0" smtClean="0"/>
              <a:t>      Перечислите, какие опасности              изображены  на картинке</a:t>
            </a:r>
            <a:endParaRPr lang="ru-RU" sz="3600" dirty="0"/>
          </a:p>
        </p:txBody>
      </p:sp>
      <p:pic>
        <p:nvPicPr>
          <p:cNvPr id="14338" name="Picture 2" descr="http://im0-tub-ru.yandex.net/i?id=4362776ea9b283e0d8ddcf4bd4b432ce-105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357298"/>
            <a:ext cx="7072362" cy="485778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Поставить фразы в правильном порядке, чтобы получился рассказ.</a:t>
            </a: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dirty="0" smtClean="0"/>
              <a:t>– и Олег  начал переходить дорогу.</a:t>
            </a:r>
            <a:br>
              <a:rPr lang="ru-RU" sz="2400" dirty="0" smtClean="0"/>
            </a:br>
            <a:r>
              <a:rPr lang="ru-RU" sz="2400" dirty="0" smtClean="0"/>
              <a:t>– Для машин загорелся красный свет.</a:t>
            </a:r>
            <a:br>
              <a:rPr lang="ru-RU" sz="2400" dirty="0" smtClean="0"/>
            </a:br>
            <a:r>
              <a:rPr lang="ru-RU" sz="2400" dirty="0" smtClean="0"/>
              <a:t>– Вдруг слева.</a:t>
            </a:r>
            <a:br>
              <a:rPr lang="ru-RU" sz="2400" dirty="0" smtClean="0"/>
            </a:br>
            <a:r>
              <a:rPr lang="ru-RU" sz="2400" dirty="0" smtClean="0"/>
              <a:t>– Ему нужно было внимательно посмотреть    </a:t>
            </a:r>
            <a:br>
              <a:rPr lang="ru-RU" sz="2400" dirty="0" smtClean="0"/>
            </a:br>
            <a:r>
              <a:rPr lang="ru-RU" sz="2400" dirty="0" smtClean="0"/>
              <a:t>        по сторонам.</a:t>
            </a:r>
            <a:br>
              <a:rPr lang="ru-RU" sz="2400" dirty="0" smtClean="0"/>
            </a:br>
            <a:r>
              <a:rPr lang="ru-RU" sz="2400" dirty="0" smtClean="0"/>
              <a:t>– он услышал гудок автомобиля.</a:t>
            </a:r>
            <a:br>
              <a:rPr lang="ru-RU" sz="2400" dirty="0" smtClean="0"/>
            </a:br>
            <a:r>
              <a:rPr lang="ru-RU" sz="2400" dirty="0" smtClean="0"/>
              <a:t>– прежде чем выходить на проезжую часть.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sz="3200" b="1" i="1" dirty="0" smtClean="0"/>
              <a:t>В каком случае разрешается переходить дорогу в произвольном месте?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1. Всегда, если это безопасно.</a:t>
            </a:r>
            <a:br>
              <a:rPr lang="ru-RU" sz="2400" dirty="0" smtClean="0"/>
            </a:br>
            <a:r>
              <a:rPr lang="ru-RU" sz="2400" dirty="0" smtClean="0"/>
              <a:t>         2. Если в зоне видимости нет перекрестка для     пешеходного перехода и дорога </a:t>
            </a:r>
            <a:r>
              <a:rPr lang="ru-RU" sz="2400" dirty="0" smtClean="0"/>
              <a:t>хорошо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просматривается в обе стороны</a:t>
            </a:r>
            <a:r>
              <a:rPr lang="ru-RU" sz="2400" dirty="0" smtClean="0"/>
              <a:t>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290" name="Picture 2" descr="Тест для школьников 1-4 классов по правилам дорожного движения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071810"/>
            <a:ext cx="6572296" cy="378619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i="1" dirty="0" smtClean="0"/>
              <a:t> </a:t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3600" b="1" i="1" dirty="0" smtClean="0"/>
              <a:t>Где следует идти пешеходу, ведущему велосипед?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1. По внешнему краю тротуара.</a:t>
            </a:r>
            <a:br>
              <a:rPr lang="ru-RU" sz="2400" dirty="0" smtClean="0"/>
            </a:br>
            <a:r>
              <a:rPr lang="ru-RU" sz="2400" dirty="0" smtClean="0"/>
              <a:t>2. По краю проезжей части.</a:t>
            </a:r>
            <a:br>
              <a:rPr lang="ru-RU" sz="2400" dirty="0" smtClean="0"/>
            </a:br>
            <a:r>
              <a:rPr lang="ru-RU" sz="2400" dirty="0" smtClean="0"/>
              <a:t>3. По правому краю тротуара.</a:t>
            </a:r>
            <a:endParaRPr lang="ru-RU" sz="2400" dirty="0"/>
          </a:p>
        </p:txBody>
      </p:sp>
      <p:pic>
        <p:nvPicPr>
          <p:cNvPr id="11266" name="Picture 2" descr="http://im3-tub-ru.yandex.net/i?id=8c7f11b560facb9be419e381f88d1f34-140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786058"/>
            <a:ext cx="6643734" cy="35719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3600" b="1" i="1" dirty="0" smtClean="0"/>
              <a:t>Правильно ли идут пешеходы, ведущие велосипеды?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1. </a:t>
            </a:r>
            <a:r>
              <a:rPr lang="ru-RU" sz="2400" dirty="0" smtClean="0"/>
              <a:t>Неправильно.</a:t>
            </a:r>
            <a:br>
              <a:rPr lang="ru-RU" sz="2400" dirty="0" smtClean="0"/>
            </a:br>
            <a:r>
              <a:rPr lang="ru-RU" sz="2400" dirty="0" smtClean="0"/>
              <a:t>2</a:t>
            </a:r>
            <a:r>
              <a:rPr lang="ru-RU" sz="2400" dirty="0" smtClean="0"/>
              <a:t>. Правильно.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 descr="ПДД для велосипедистов (фото) Криминал и Проишествия Кривой Рог LIF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643182"/>
            <a:ext cx="6096000" cy="421481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3600" b="1" i="1" dirty="0" smtClean="0"/>
              <a:t>Где должны двигаться организованные группы людей?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400" dirty="0" smtClean="0"/>
              <a:t>1. По тротуару в два ряда.</a:t>
            </a:r>
            <a:br>
              <a:rPr lang="ru-RU" sz="2400" dirty="0" smtClean="0"/>
            </a:br>
            <a:r>
              <a:rPr lang="ru-RU" sz="2400" dirty="0" smtClean="0"/>
              <a:t>2. По краю проезжей части в два ряда.</a:t>
            </a:r>
            <a:br>
              <a:rPr lang="ru-RU" sz="2400" dirty="0" smtClean="0"/>
            </a:br>
            <a:r>
              <a:rPr lang="ru-RU" sz="2400" dirty="0" smtClean="0"/>
              <a:t>3. По краю проезжей части не более, чем в 4 ряда.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20" name="Picture 4" descr="http://im0-tub-ru.yandex.net/i?id=75c1f3595974ad44590a4ab38cf1c7db-117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786058"/>
            <a:ext cx="6357982" cy="385765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48</Words>
  <Application>Microsoft Office PowerPoint</Application>
  <PresentationFormat>Экран (4:3)</PresentationFormat>
  <Paragraphs>26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  Правила поведения на дороге  во время поездок на велосипеде.</vt:lpstr>
      <vt:lpstr>    Закон улиц и дорог </vt:lpstr>
      <vt:lpstr>Велосипед Велосипед – удобный и распространенный вид ….. для передвижения. Езда на велосипеде  …… для лиц самого различного возраста. Во время  поездок велосипедист ….. по улицам и дорогам в общем транспортном потоке. Но велосипед является самым опасным видом транспорта после …….,  так как водитель велосипеда не защищен кузовом или кабиной, и в движении велосипед неустойчив. Поэтому к велосипедистам предъявляются повышенные ……. в части знания правил дорожного движения, которые они, как и водители автомобилей, должны …….  в полном объеме. Учащиеся должны знать, что по улицам и дорогам ездить на велосипеде разрешается только с …… лет. До достижения этого возраста водить велосипед можно только на …… </vt:lpstr>
      <vt:lpstr>      Перечислите, какие опасности              изображены  на картинке</vt:lpstr>
      <vt:lpstr>Поставить фразы в правильном порядке, чтобы получился рассказ.   – и Олег  начал переходить дорогу. – Для машин загорелся красный свет. – Вдруг слева. – Ему нужно было внимательно посмотреть             по сторонам. – он услышал гудок автомобиля. – прежде чем выходить на проезжую часть. </vt:lpstr>
      <vt:lpstr>    В каком случае разрешается переходить дорогу в произвольном месте?  1. Всегда, если это безопасно.          2. Если в зоне видимости нет перекрестка для     пешеходного перехода и дорога хорошо  просматривается в обе стороны.  </vt:lpstr>
      <vt:lpstr>    Где следует идти пешеходу, ведущему велосипед?  1. По внешнему краю тротуара. 2. По краю проезжей части. 3. По правому краю тротуара.</vt:lpstr>
      <vt:lpstr>     Правильно ли идут пешеходы, ведущие велосипеды?  1. Неправильно. 2. Правильно. </vt:lpstr>
      <vt:lpstr>     Где должны двигаться организованные группы людей? 1. По тротуару в два ряда. 2. По краю проезжей части в два ряда. 3. По краю проезжей части не более, чем в 4 ряда. </vt:lpstr>
      <vt:lpstr>    Каким правилам подчиняется велосипедист, если он ведет велосипед руками?  1.  Правилам для водителей. 2.  Правилам для пешеходов. </vt:lpstr>
      <vt:lpstr>  Где нужно ожидать трамвая на трамвайной остановке?  1. На тротуаре или посадочной площадке. 2. На проезжей части не дальше метра от рельсов.</vt:lpstr>
      <vt:lpstr>   Что означает мигание желтого сигнала в светофоре на перекрестке?  1. Можно переходить дорогу, убедившись в безопасности, – перекресток не регулируется. 2. Переходить дорогу запрещается. </vt:lpstr>
      <vt:lpstr>   В каком ряду можно ехать по дороге на велосипеде?  1. В любом ряду. 2. Не дальше одного метра от тротуара. 3. Не дальше второго ряда.</vt:lpstr>
      <vt:lpstr>       Правила требуют, чтобы у велосипеда были исправны:  1. Цепь. 2. Звуковой сигнал. 3. Тормоз. 4. Педали. </vt:lpstr>
      <vt:lpstr>                                Тест. Как вы знаете правила дорожного движения для велосипедистов 1. С наступлением темноты: а) достаточно, когда велосипедист освещает дорогу включенным карманным фонариком; б) на велосипеде должны быть включены передняя фара и задний фонарь (или на заднем крыле установлен красный световозвращатель); в) на велосипеде должна быть включена передняя фара. 2. Велосипедисты, едущие группой по шоссе, могут ехать:          а) в два ряда;   б) только по одному, друг за другом; в) в три ряда. 3. Предупредительный сигнал об изменении направления движения велосипедист должен подавать: а) только при обгоне или при повороте направо; б) только при обгоне и повороте налево; в) всегда, когда изменяет направление движения. </vt:lpstr>
      <vt:lpstr>                  4. На велосипеде, который не оборудован звонком, передней фарой, задним фонарем и двумя, действующими независимо друг от друга тормозами: а) ездить по дорогам нельзя; б) ездить можно, если видимость не понижена; в) ездить можно, только очень медленно и близко к правому краю проезжей части.  5. Если на шоссе обозначены три дорожные полосы, отделенные  продольными прерывающими чертами, то следует ехать: а) по правой или средней полосе – по усмотрению; б) по средней полосе; в) по правой дорожной полосе на расстоянии одного метра от края проезжей части.   </vt:lpstr>
      <vt:lpstr> 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Федотова Виктория Александровна</dc:creator>
  <cp:lastModifiedBy>Настя</cp:lastModifiedBy>
  <cp:revision>4</cp:revision>
  <dcterms:created xsi:type="dcterms:W3CDTF">2011-01-05T10:28:03Z</dcterms:created>
  <dcterms:modified xsi:type="dcterms:W3CDTF">2015-01-04T13:47:56Z</dcterms:modified>
</cp:coreProperties>
</file>