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9DF95-335A-4C32-82A8-BD866E4C9683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A8105-536A-41BF-B0AB-4D146F664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65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A8105-536A-41BF-B0AB-4D146F6644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5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DBEFBB-16E1-453B-8848-42016EB1156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2775175-0CE6-478C-A3A8-F576BF7FEF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«Азбука дорог – родителям»</a:t>
            </a:r>
            <a:endParaRPr lang="ru-RU" sz="3200" dirty="0"/>
          </a:p>
        </p:txBody>
      </p:sp>
      <p:pic>
        <p:nvPicPr>
          <p:cNvPr id="1026" name="Picture 2" descr="C:\Users\Алёна\AppData\Local\Microsoft\Windows\Temporary Internet Files\Content.IE5\ZOVYAFRN\MC9004113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33056"/>
            <a:ext cx="2778414" cy="263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Ребёнок учится законам дорог, беря пример с членов семьи и других взрослых!</a:t>
            </a:r>
          </a:p>
          <a:p>
            <a:pPr marL="0" indent="0">
              <a:buNone/>
            </a:pPr>
            <a:r>
              <a:rPr lang="ru-RU" dirty="0" smtClean="0"/>
              <a:t>Не жалейте времени на обучение детей поведению на дороге!</a:t>
            </a:r>
          </a:p>
          <a:p>
            <a:pPr marL="0" indent="0">
              <a:buNone/>
            </a:pPr>
            <a:r>
              <a:rPr lang="ru-RU" dirty="0" smtClean="0"/>
              <a:t>Чтобы ваш ребёнок не создал опасную ситуацию на дорогах, он должен уметь:</a:t>
            </a:r>
          </a:p>
          <a:p>
            <a:pPr marL="0" indent="0">
              <a:buNone/>
            </a:pPr>
            <a:r>
              <a:rPr lang="ru-RU" dirty="0" smtClean="0"/>
              <a:t>- наблюдать за дорогой,</a:t>
            </a:r>
          </a:p>
          <a:p>
            <a:pPr marL="0" indent="0">
              <a:buNone/>
            </a:pPr>
            <a:r>
              <a:rPr lang="ru-RU" dirty="0" smtClean="0"/>
              <a:t>- правильно оценивать дорожную 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бстановку,</a:t>
            </a:r>
          </a:p>
          <a:p>
            <a:pPr>
              <a:buFontTx/>
              <a:buChar char="-"/>
            </a:pPr>
            <a:r>
              <a:rPr lang="ru-RU" dirty="0" smtClean="0"/>
              <a:t>видеть, слушать, предвидеть, 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збегать опасность.</a:t>
            </a:r>
            <a:endParaRPr lang="ru-RU" dirty="0"/>
          </a:p>
        </p:txBody>
      </p:sp>
      <p:pic>
        <p:nvPicPr>
          <p:cNvPr id="7170" name="Picture 2" descr="C:\Users\Алёна\AppData\Local\Microsoft\Windows\Temporary Internet Files\Content.IE5\ZIJ364QJ\MC9004320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376264" cy="238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Продолжите фразу: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Сегодня я ещё раз напомню своему ребёнку о том, что…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C:\Users\Алёна\AppData\Local\Microsoft\Windows\Temporary Internet Files\Content.IE5\ZOVYAFRN\MC9004114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50911"/>
            <a:ext cx="1587671" cy="180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Алёна\AppData\Local\Microsoft\Windows\Temporary Internet Files\Content.IE5\ZOVYAFRN\MC900411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2217678" cy="178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Алёна\AppData\Local\Microsoft\Windows\Temporary Internet Files\Content.IE5\4XJ3VT3N\MP9004226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85550"/>
            <a:ext cx="1944216" cy="297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5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Считаете ли вы актуальной тему собрания?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Алёна\AppData\Local\Microsoft\Windows\Temporary Internet Files\Content.IE5\ZOVYAFRN\MP90038606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09" y="1844824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2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Давайте поговорим о ПДД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Ежегодно в мире в дорожно-транспортных происшествиях погибает около </a:t>
            </a:r>
          </a:p>
          <a:p>
            <a:pPr marL="0" indent="0">
              <a:buNone/>
            </a:pPr>
            <a:r>
              <a:rPr lang="ru-RU" dirty="0" smtClean="0"/>
              <a:t>1200000 человек.</a:t>
            </a:r>
          </a:p>
          <a:p>
            <a:pPr marL="0" indent="0">
              <a:buNone/>
            </a:pPr>
            <a:r>
              <a:rPr lang="ru-RU" dirty="0" smtClean="0"/>
              <a:t>На долю дорожных аварий приходится</a:t>
            </a:r>
          </a:p>
          <a:p>
            <a:pPr marL="0" indent="0">
              <a:buNone/>
            </a:pPr>
            <a:r>
              <a:rPr lang="ru-RU" dirty="0" smtClean="0"/>
              <a:t>четверть всех смертей, вызванных </a:t>
            </a:r>
          </a:p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равмами и увечьями.</a:t>
            </a:r>
            <a:endParaRPr lang="ru-RU" dirty="0"/>
          </a:p>
        </p:txBody>
      </p:sp>
      <p:pic>
        <p:nvPicPr>
          <p:cNvPr id="3074" name="Picture 2" descr="C:\Users\Алёна\AppData\Local\Microsoft\Windows\Temporary Internet Files\Content.IE5\4XJ3VT3N\MC900411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3163595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7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Большинство дорожно-транспортных 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роисшествий происходит по вине </a:t>
            </a:r>
          </a:p>
          <a:p>
            <a:pPr marL="0" indent="0">
              <a:buNone/>
            </a:pPr>
            <a:r>
              <a:rPr lang="ru-RU" dirty="0" smtClean="0"/>
              <a:t>пешеходов (взрослых и детей).</a:t>
            </a:r>
            <a:endParaRPr lang="ru-RU" dirty="0"/>
          </a:p>
        </p:txBody>
      </p:sp>
      <p:pic>
        <p:nvPicPr>
          <p:cNvPr id="4099" name="Picture 3" descr="C:\Users\Алёна\AppData\Local\Microsoft\Windows\Temporary Internet Files\Content.IE5\4XJ3VT3N\MC9003349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4" y="3501008"/>
            <a:ext cx="4035692" cy="254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Алёна\AppData\Local\Microsoft\Windows\Temporary Internet Files\Content.IE5\FOG090IA\MC9004113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06652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правила, которые должен знать ребёнок.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Обязанности пешеходов:</a:t>
            </a:r>
          </a:p>
          <a:p>
            <a:pPr marL="0" indent="0">
              <a:buNone/>
            </a:pPr>
            <a:r>
              <a:rPr lang="ru-RU" dirty="0"/>
              <a:t> Пешеходы должны двигаться по тротуарам или пешеходным дорожкам, а при их отсутствии — по обочинам.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отсутствии тротуаров, пешеходных дорожек или обочин, а также в случае невозможности двигаться по ним пешеходы могут двигаться по велосипедной дорожке или идти в один ряд по краю проезжей части (на дорогах с разделительной полосой — по внешнему краю проезжей части).</a:t>
            </a:r>
          </a:p>
          <a:p>
            <a:pPr marL="0" indent="0">
              <a:buNone/>
            </a:pPr>
            <a:r>
              <a:rPr lang="ru-RU" dirty="0"/>
              <a:t>При движении по краю проезжей части пешеходы должны идти навстречу движению транспортных </a:t>
            </a:r>
            <a:r>
              <a:rPr lang="ru-RU" dirty="0" smtClean="0"/>
              <a:t>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0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Обязанности пассажиров: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поездке на транспортном средстве, оборудованном ремнями безопасности, быть пристегнутыми ими, а при поездке на мотоцикле - быть в застегнутом мотошлеме;</a:t>
            </a:r>
          </a:p>
          <a:p>
            <a:pPr marL="0" indent="0">
              <a:buNone/>
            </a:pPr>
            <a:r>
              <a:rPr lang="ru-RU" dirty="0"/>
              <a:t>посадку и высадку производить со стороны тротуара или обочины и только после полной остановки транспортного </a:t>
            </a:r>
            <a:r>
              <a:rPr lang="ru-RU" dirty="0" smtClean="0"/>
              <a:t>средства.</a:t>
            </a:r>
          </a:p>
          <a:p>
            <a:pPr marL="0" indent="0">
              <a:buNone/>
            </a:pPr>
            <a:r>
              <a:rPr lang="ru-RU" u="sng" dirty="0"/>
              <a:t>Пассажирам запрещается:</a:t>
            </a:r>
          </a:p>
          <a:p>
            <a:pPr marL="0" indent="0">
              <a:buNone/>
            </a:pPr>
            <a:r>
              <a:rPr lang="ru-RU" dirty="0" smtClean="0"/>
              <a:t>отвлекать </a:t>
            </a:r>
            <a:r>
              <a:rPr lang="ru-RU" dirty="0"/>
              <a:t>водителя от управления транспортным средством во время его движения;</a:t>
            </a:r>
          </a:p>
          <a:p>
            <a:pPr marL="0" indent="0">
              <a:buNone/>
            </a:pPr>
            <a:r>
              <a:rPr lang="ru-RU" dirty="0" smtClean="0"/>
              <a:t>открывать </a:t>
            </a:r>
            <a:r>
              <a:rPr lang="ru-RU" dirty="0"/>
              <a:t>двери транспортного средства во время его движения.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Регулирование дорожного движения:</a:t>
            </a:r>
          </a:p>
          <a:p>
            <a:pPr marL="0" indent="0">
              <a:buNone/>
            </a:pPr>
            <a:r>
              <a:rPr lang="ru-RU" dirty="0"/>
              <a:t>Регулировка дорожного движения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осуществляется </a:t>
            </a:r>
            <a:r>
              <a:rPr lang="ru-RU" dirty="0"/>
              <a:t>с помощью дорожных знаков, дорожной разметки, дорожного оборудования, светофоров, а также регулировщиками.</a:t>
            </a:r>
          </a:p>
        </p:txBody>
      </p:sp>
      <p:pic>
        <p:nvPicPr>
          <p:cNvPr id="5123" name="Picture 3" descr="C:\Users\Алёна\AppData\Local\Microsoft\Windows\Temporary Internet Files\Content.IE5\ZIJ364QJ\MC9004320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46851"/>
            <a:ext cx="2262247" cy="388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Алёна\AppData\Local\Microsoft\Windows\Temporary Internet Files\Content.IE5\ZOVYAFRN\MC900411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21965"/>
            <a:ext cx="2520280" cy="202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Алёна\AppData\Local\Microsoft\Windows\Temporary Internet Files\Content.IE5\4XJ3VT3N\MC90043265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33686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9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Сигналы </a:t>
            </a:r>
            <a:r>
              <a:rPr lang="ru-RU" dirty="0"/>
              <a:t>светофора имеют такие значения: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а</a:t>
            </a:r>
            <a:r>
              <a:rPr lang="ru-RU" dirty="0"/>
              <a:t>) зеленый разрешает движение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</a:t>
            </a:r>
            <a:r>
              <a:rPr lang="ru-RU" dirty="0"/>
              <a:t>желтый запрещает </a:t>
            </a:r>
            <a:r>
              <a:rPr lang="ru-RU" dirty="0" smtClean="0"/>
              <a:t>движение </a:t>
            </a:r>
            <a:r>
              <a:rPr lang="ru-RU" dirty="0"/>
              <a:t>и предупреждает о следующем изменении сигналов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ru-RU" dirty="0"/>
              <a:t>красный сигнал, в том числе мигающий,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запрещают </a:t>
            </a:r>
            <a:r>
              <a:rPr lang="ru-RU" dirty="0"/>
              <a:t>движение. </a:t>
            </a:r>
          </a:p>
        </p:txBody>
      </p:sp>
      <p:pic>
        <p:nvPicPr>
          <p:cNvPr id="6146" name="Picture 2" descr="C:\Users\Алёна\AppData\Local\Microsoft\Windows\Temporary Internet Files\Content.IE5\FOG090IA\MC90043254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45024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Особенности движения на велосипеде:</a:t>
            </a:r>
          </a:p>
          <a:p>
            <a:pPr marL="0" indent="0">
              <a:buNone/>
            </a:pPr>
            <a:r>
              <a:rPr lang="ru-RU" dirty="0" smtClean="0"/>
              <a:t>движение </a:t>
            </a:r>
            <a:r>
              <a:rPr lang="ru-RU" dirty="0"/>
              <a:t>велосипедистов в возрасте от 7 до 14 лет возможно по тротуарам, пешеходным, велосипедным и </a:t>
            </a:r>
            <a:r>
              <a:rPr lang="ru-RU" dirty="0" err="1"/>
              <a:t>велопешеходным</a:t>
            </a:r>
            <a:r>
              <a:rPr lang="ru-RU" dirty="0"/>
              <a:t> дорожкам, а также в пределах пешеходных зон.</a:t>
            </a:r>
          </a:p>
          <a:p>
            <a:pPr marL="0" indent="0">
              <a:buNone/>
            </a:pPr>
            <a:r>
              <a:rPr lang="ru-RU" dirty="0"/>
              <a:t>Велосипедисты-школьники не достигшие 14 лет, не имеют права ездить по велосипедным полосам, проезжей части дороги и обочине.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Алёна\AppData\Local\Microsoft\Windows\Temporary Internet Files\Content.IE5\FOG090IA\MC9001977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10" y="4149080"/>
            <a:ext cx="2774537" cy="248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</TotalTime>
  <Words>366</Words>
  <Application>Microsoft Office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Родительское собрание на тему:</vt:lpstr>
      <vt:lpstr>Считаете ли вы актуальной тему собрания?</vt:lpstr>
      <vt:lpstr>Давайте поговорим о ПДД</vt:lpstr>
      <vt:lpstr>Презентация PowerPoint</vt:lpstr>
      <vt:lpstr>Основные правила, которые должен знать ребёнок.</vt:lpstr>
      <vt:lpstr>Презентация PowerPoint</vt:lpstr>
      <vt:lpstr>Презентация PowerPoint</vt:lpstr>
      <vt:lpstr>Презентация PowerPoint</vt:lpstr>
      <vt:lpstr>Презентация PowerPoint</vt:lpstr>
      <vt:lpstr>Помните!</vt:lpstr>
      <vt:lpstr> Продолжите фразу: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</dc:title>
  <dc:creator>Алёна</dc:creator>
  <cp:lastModifiedBy>Алёна</cp:lastModifiedBy>
  <cp:revision>6</cp:revision>
  <dcterms:created xsi:type="dcterms:W3CDTF">2014-10-15T13:54:54Z</dcterms:created>
  <dcterms:modified xsi:type="dcterms:W3CDTF">2014-10-15T14:40:14Z</dcterms:modified>
</cp:coreProperties>
</file>