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1" r:id="rId4"/>
    <p:sldId id="260" r:id="rId5"/>
    <p:sldId id="263" r:id="rId6"/>
    <p:sldId id="265" r:id="rId7"/>
    <p:sldId id="267" r:id="rId8"/>
    <p:sldId id="269" r:id="rId9"/>
    <p:sldId id="273" r:id="rId10"/>
    <p:sldId id="272" r:id="rId11"/>
    <p:sldId id="270" r:id="rId12"/>
    <p:sldId id="258" r:id="rId13"/>
    <p:sldId id="259" r:id="rId14"/>
    <p:sldId id="276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43" autoAdjust="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9992" y="836713"/>
            <a:ext cx="3958208" cy="2763738"/>
          </a:xfrm>
        </p:spPr>
        <p:txBody>
          <a:bodyPr>
            <a:normAutofit/>
          </a:bodyPr>
          <a:lstStyle/>
          <a:p>
            <a:r>
              <a:rPr lang="ru-RU" dirty="0" smtClean="0"/>
              <a:t>Антон Павлович Чехов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8659" y="4653136"/>
            <a:ext cx="6400800" cy="1752600"/>
          </a:xfrm>
        </p:spPr>
        <p:txBody>
          <a:bodyPr/>
          <a:lstStyle/>
          <a:p>
            <a:r>
              <a:rPr lang="ru-RU" dirty="0" smtClean="0"/>
              <a:t>«Тогда человек станет лучше, когда вы покажете ему, каков он есть»</a:t>
            </a:r>
          </a:p>
          <a:p>
            <a:r>
              <a:rPr lang="ru-RU" dirty="0" err="1" smtClean="0"/>
              <a:t>А.П.Чехов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200400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533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pPr eaLnBrk="1" hangingPunct="1"/>
            <a:r>
              <a:rPr lang="ru-RU" dirty="0" smtClean="0"/>
              <a:t>Сюжет рассказа «Пересолил»</a:t>
            </a:r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468313" y="1916113"/>
            <a:ext cx="3240087" cy="19446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Развязка </a:t>
            </a:r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>
            <a:off x="4211638" y="3500438"/>
            <a:ext cx="4464050" cy="28813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Землемер и возница </a:t>
            </a:r>
          </a:p>
          <a:p>
            <a:pPr algn="ctr"/>
            <a:r>
              <a:rPr lang="ru-RU" sz="2800" b="1"/>
              <a:t>продолжают путь </a:t>
            </a:r>
          </a:p>
        </p:txBody>
      </p:sp>
    </p:spTree>
    <p:extLst>
      <p:ext uri="{BB962C8B-B14F-4D97-AF65-F5344CB8AC3E}">
        <p14:creationId xmlns:p14="http://schemas.microsoft.com/office/powerpoint/2010/main" val="262432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  <p:bldP spid="348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7902943" cy="5927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74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pPr algn="ctr"/>
            <a:r>
              <a:rPr lang="ru-RU" dirty="0" smtClean="0"/>
              <a:t>У страха глаза велики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772816"/>
            <a:ext cx="8716283" cy="4896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76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Что же такое </a:t>
            </a:r>
            <a:br>
              <a:rPr lang="ru-RU" dirty="0" smtClean="0"/>
            </a:br>
            <a:r>
              <a:rPr lang="ru-RU" dirty="0" smtClean="0"/>
              <a:t>ю</a:t>
            </a:r>
            <a:r>
              <a:rPr lang="ru-RU" dirty="0" smtClean="0"/>
              <a:t>мористический рассказ?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38912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Юмор</a:t>
            </a:r>
            <a:r>
              <a:rPr lang="ru-RU" dirty="0"/>
              <a:t> — в художественном произведении: изображение героев и смешном, комическом виде; весёлый, добродушный смех, помогающий человеку освобождаться от недостатков</a:t>
            </a:r>
            <a:r>
              <a:rPr lang="ru-RU" dirty="0" smtClean="0"/>
              <a:t>.</a:t>
            </a:r>
          </a:p>
          <a:p>
            <a:endParaRPr lang="ru-RU" sz="2400" i="1" dirty="0" smtClean="0"/>
          </a:p>
          <a:p>
            <a:r>
              <a:rPr lang="ru-RU" dirty="0"/>
              <a:t> Юмор (от лат. </a:t>
            </a:r>
            <a:r>
              <a:rPr lang="ru-RU" dirty="0" err="1"/>
              <a:t>Humor</a:t>
            </a:r>
            <a:r>
              <a:rPr lang="ru-RU" dirty="0"/>
              <a:t> – буквально: влага) – в художественной литературе – произведения, в которых отражается смешное в жизни.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В отличие от сатиры (см.), от сатирических произведений, в которых резко осмеиваются, обличаются порочные явления общественного и личного быта, имеющие существенное значение для жизни общества, в юмористических произведениях обычно подвергаются осмеянию существенные, но частные недостатки жизненного явления, а иногда и отдельные смешные черты хороших в своей сущности людей, по отношению к которым автор не только не испытывает негодования, но даже относится к ним с любовью и </a:t>
            </a:r>
            <a:r>
              <a:rPr lang="ru-RU" dirty="0" smtClean="0"/>
              <a:t>симпатией, </a:t>
            </a:r>
            <a:r>
              <a:rPr lang="ru-RU" dirty="0"/>
              <a:t>дружески подшучивая над ними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sz="2800" i="1" dirty="0" smtClean="0"/>
              <a:t>                        «</a:t>
            </a:r>
            <a:r>
              <a:rPr lang="ru-RU" sz="2800" i="1" dirty="0"/>
              <a:t>Краткий словарь литературоведческих терминов»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804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9992" y="836713"/>
            <a:ext cx="3958208" cy="2763738"/>
          </a:xfrm>
        </p:spPr>
        <p:txBody>
          <a:bodyPr>
            <a:normAutofit/>
          </a:bodyPr>
          <a:lstStyle/>
          <a:p>
            <a:r>
              <a:rPr lang="ru-RU" dirty="0" smtClean="0"/>
              <a:t>Антон Павлович Чехов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8659" y="4653136"/>
            <a:ext cx="6400800" cy="1752600"/>
          </a:xfrm>
        </p:spPr>
        <p:txBody>
          <a:bodyPr/>
          <a:lstStyle/>
          <a:p>
            <a:r>
              <a:rPr lang="ru-RU" dirty="0" smtClean="0"/>
              <a:t>«Тогда человек станет лучше, когда вы покажете ему, каков он есть»</a:t>
            </a:r>
          </a:p>
          <a:p>
            <a:r>
              <a:rPr lang="ru-RU" dirty="0" err="1" smtClean="0"/>
              <a:t>А.П.Чехов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200400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47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7943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Домашнее задание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Используя полученные знания о способах создания юмористического рассказа, написать миниатюру о смешном случае из вашей жизни</a:t>
            </a:r>
          </a:p>
          <a:p>
            <a:r>
              <a:rPr lang="ru-RU" dirty="0" smtClean="0"/>
              <a:t>Записать рассказ Клима своим товарищам о том, что с ним произошло</a:t>
            </a:r>
          </a:p>
          <a:p>
            <a:r>
              <a:rPr lang="ru-RU" dirty="0" smtClean="0"/>
              <a:t>Нарисовать иллюстрацию к рассказу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118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522377"/>
            <a:ext cx="6501408" cy="780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Пересолил?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03073"/>
            <a:ext cx="8332390" cy="5554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92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122413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Как создается эффект смешного </a:t>
            </a:r>
            <a:br>
              <a:rPr lang="ru-RU" sz="3600" dirty="0" smtClean="0"/>
            </a:br>
            <a:r>
              <a:rPr lang="ru-RU" sz="3600" dirty="0" smtClean="0"/>
              <a:t>в рассказе </a:t>
            </a:r>
            <a:r>
              <a:rPr lang="ru-RU" sz="3600" dirty="0" err="1" smtClean="0"/>
              <a:t>А.П.Чехова</a:t>
            </a:r>
            <a:r>
              <a:rPr lang="ru-RU" sz="3600" dirty="0" smtClean="0"/>
              <a:t> «Пересолил»?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708920"/>
            <a:ext cx="7859216" cy="36156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Несоответствие ожидаемого и реального</a:t>
            </a:r>
          </a:p>
          <a:p>
            <a:r>
              <a:rPr lang="ru-RU" sz="3200" dirty="0" smtClean="0"/>
              <a:t>Речь героев</a:t>
            </a:r>
          </a:p>
          <a:p>
            <a:r>
              <a:rPr lang="ru-RU" sz="3200" dirty="0" smtClean="0"/>
              <a:t>Особенности композиции рассказа</a:t>
            </a:r>
          </a:p>
          <a:p>
            <a:r>
              <a:rPr lang="ru-RU" sz="3200" dirty="0" smtClean="0"/>
              <a:t>Несоответствие  описания внешности героев и их поступков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981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84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Сюжет рассказа «Пересолил»</a:t>
            </a:r>
          </a:p>
        </p:txBody>
      </p:sp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5580063" y="1989138"/>
            <a:ext cx="1800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12303" name="AutoShape 15"/>
          <p:cNvSpPr>
            <a:spLocks noChangeArrowheads="1"/>
          </p:cNvSpPr>
          <p:nvPr/>
        </p:nvSpPr>
        <p:spPr bwMode="auto">
          <a:xfrm>
            <a:off x="395288" y="5445125"/>
            <a:ext cx="1871662" cy="720725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Завязка</a:t>
            </a:r>
            <a:r>
              <a:rPr lang="ru-RU"/>
              <a:t> </a:t>
            </a:r>
          </a:p>
        </p:txBody>
      </p:sp>
      <p:sp>
        <p:nvSpPr>
          <p:cNvPr id="12304" name="AutoShape 16"/>
          <p:cNvSpPr>
            <a:spLocks noChangeArrowheads="1"/>
          </p:cNvSpPr>
          <p:nvPr/>
        </p:nvSpPr>
        <p:spPr bwMode="auto">
          <a:xfrm>
            <a:off x="1187450" y="3068638"/>
            <a:ext cx="2305050" cy="863600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Развитие </a:t>
            </a:r>
          </a:p>
          <a:p>
            <a:pPr algn="ctr"/>
            <a:r>
              <a:rPr lang="ru-RU" sz="2400" b="1"/>
              <a:t>действия</a:t>
            </a:r>
          </a:p>
        </p:txBody>
      </p:sp>
      <p:sp>
        <p:nvSpPr>
          <p:cNvPr id="12305" name="AutoShape 17"/>
          <p:cNvSpPr>
            <a:spLocks noChangeArrowheads="1"/>
          </p:cNvSpPr>
          <p:nvPr/>
        </p:nvSpPr>
        <p:spPr bwMode="auto">
          <a:xfrm>
            <a:off x="3419475" y="1484784"/>
            <a:ext cx="2376488" cy="720254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/>
              <a:t>Кульминация</a:t>
            </a:r>
            <a:r>
              <a:rPr lang="ru-RU" dirty="0"/>
              <a:t> </a:t>
            </a:r>
          </a:p>
        </p:txBody>
      </p:sp>
      <p:sp>
        <p:nvSpPr>
          <p:cNvPr id="12306" name="AutoShape 18"/>
          <p:cNvSpPr>
            <a:spLocks noChangeArrowheads="1"/>
          </p:cNvSpPr>
          <p:nvPr/>
        </p:nvSpPr>
        <p:spPr bwMode="auto">
          <a:xfrm>
            <a:off x="5508625" y="2924175"/>
            <a:ext cx="2520950" cy="936625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Развитие </a:t>
            </a:r>
          </a:p>
          <a:p>
            <a:pPr algn="ctr"/>
            <a:r>
              <a:rPr lang="ru-RU" sz="2400" b="1"/>
              <a:t>действия</a:t>
            </a:r>
          </a:p>
        </p:txBody>
      </p:sp>
      <p:sp>
        <p:nvSpPr>
          <p:cNvPr id="12307" name="AutoShape 19"/>
          <p:cNvSpPr>
            <a:spLocks noChangeArrowheads="1"/>
          </p:cNvSpPr>
          <p:nvPr/>
        </p:nvSpPr>
        <p:spPr bwMode="auto">
          <a:xfrm>
            <a:off x="6588125" y="5373688"/>
            <a:ext cx="1944688" cy="8636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Развязка</a:t>
            </a:r>
            <a:r>
              <a:rPr lang="ru-RU"/>
              <a:t> </a:t>
            </a:r>
          </a:p>
        </p:txBody>
      </p:sp>
      <p:sp>
        <p:nvSpPr>
          <p:cNvPr id="12310" name="AutoShape 22"/>
          <p:cNvSpPr>
            <a:spLocks noChangeArrowheads="1"/>
          </p:cNvSpPr>
          <p:nvPr/>
        </p:nvSpPr>
        <p:spPr bwMode="auto">
          <a:xfrm rot="-2488713">
            <a:off x="484188" y="4579938"/>
            <a:ext cx="1800225" cy="288925"/>
          </a:xfrm>
          <a:prstGeom prst="notchedRightArrow">
            <a:avLst>
              <a:gd name="adj1" fmla="val 50000"/>
              <a:gd name="adj2" fmla="val 155769"/>
            </a:avLst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12" name="AutoShape 24"/>
          <p:cNvSpPr>
            <a:spLocks noChangeArrowheads="1"/>
          </p:cNvSpPr>
          <p:nvPr/>
        </p:nvSpPr>
        <p:spPr bwMode="auto">
          <a:xfrm rot="-2104937">
            <a:off x="1763713" y="2276475"/>
            <a:ext cx="1800225" cy="288925"/>
          </a:xfrm>
          <a:prstGeom prst="notchedRightArrow">
            <a:avLst>
              <a:gd name="adj1" fmla="val 50000"/>
              <a:gd name="adj2" fmla="val 155769"/>
            </a:avLst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13" name="AutoShape 25"/>
          <p:cNvSpPr>
            <a:spLocks noChangeArrowheads="1"/>
          </p:cNvSpPr>
          <p:nvPr/>
        </p:nvSpPr>
        <p:spPr bwMode="auto">
          <a:xfrm rot="1426341">
            <a:off x="5724525" y="2276475"/>
            <a:ext cx="1943100" cy="287338"/>
          </a:xfrm>
          <a:prstGeom prst="notchedRightArrow">
            <a:avLst>
              <a:gd name="adj1" fmla="val 50000"/>
              <a:gd name="adj2" fmla="val 169060"/>
            </a:avLst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15" name="AutoShape 27"/>
          <p:cNvSpPr>
            <a:spLocks noChangeArrowheads="1"/>
          </p:cNvSpPr>
          <p:nvPr/>
        </p:nvSpPr>
        <p:spPr bwMode="auto">
          <a:xfrm rot="2764424">
            <a:off x="6660357" y="4507706"/>
            <a:ext cx="1871662" cy="288925"/>
          </a:xfrm>
          <a:prstGeom prst="notchedRightArrow">
            <a:avLst>
              <a:gd name="adj1" fmla="val 50000"/>
              <a:gd name="adj2" fmla="val 161951"/>
            </a:avLst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98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303" grpId="0" animBg="1"/>
      <p:bldP spid="12304" grpId="0" animBg="1"/>
      <p:bldP spid="12305" grpId="0" animBg="1"/>
      <p:bldP spid="12306" grpId="0" animBg="1"/>
      <p:bldP spid="12307" grpId="0" animBg="1"/>
      <p:bldP spid="12310" grpId="0" animBg="1"/>
      <p:bldP spid="12312" grpId="0" animBg="1"/>
      <p:bldP spid="12313" grpId="0" animBg="1"/>
      <p:bldP spid="123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684213" y="404813"/>
            <a:ext cx="7488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179388" y="588168"/>
            <a:ext cx="8713787" cy="829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4400" dirty="0">
                <a:solidFill>
                  <a:schemeClr val="tx2"/>
                </a:solidFill>
              </a:rPr>
              <a:t>Сюжет рассказа «Пересолил»</a:t>
            </a: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755650" y="1628775"/>
            <a:ext cx="2736850" cy="13684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Завязка</a:t>
            </a:r>
            <a:r>
              <a:rPr lang="ru-RU"/>
              <a:t> </a:t>
            </a:r>
          </a:p>
        </p:txBody>
      </p:sp>
      <p:sp>
        <p:nvSpPr>
          <p:cNvPr id="30729" name="AutoShape 9"/>
          <p:cNvSpPr>
            <a:spLocks noChangeArrowheads="1"/>
          </p:cNvSpPr>
          <p:nvPr/>
        </p:nvSpPr>
        <p:spPr bwMode="auto">
          <a:xfrm>
            <a:off x="3203575" y="3213100"/>
            <a:ext cx="5329238" cy="30956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Землемер приехал на станцию </a:t>
            </a:r>
          </a:p>
          <a:p>
            <a:pPr algn="ctr"/>
            <a:r>
              <a:rPr lang="ru-RU" sz="2400" b="1"/>
              <a:t>Гнилушки, стал искать лошадей</a:t>
            </a:r>
          </a:p>
          <a:p>
            <a:pPr algn="ctr"/>
            <a:r>
              <a:rPr lang="ru-RU" sz="2400" b="1"/>
              <a:t> для поездки в имение.</a:t>
            </a:r>
          </a:p>
        </p:txBody>
      </p:sp>
    </p:spTree>
    <p:extLst>
      <p:ext uri="{BB962C8B-B14F-4D97-AF65-F5344CB8AC3E}">
        <p14:creationId xmlns:p14="http://schemas.microsoft.com/office/powerpoint/2010/main" val="197231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 animBg="1"/>
      <p:bldP spid="307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6373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dirty="0" smtClean="0"/>
              <a:t>Сюжет рассказа «Пересолил»</a:t>
            </a:r>
          </a:p>
        </p:txBody>
      </p:sp>
      <p:sp>
        <p:nvSpPr>
          <p:cNvPr id="31749" name="AutoShape 5"/>
          <p:cNvSpPr>
            <a:spLocks noChangeArrowheads="1"/>
          </p:cNvSpPr>
          <p:nvPr/>
        </p:nvSpPr>
        <p:spPr bwMode="auto">
          <a:xfrm>
            <a:off x="468313" y="1341438"/>
            <a:ext cx="3024187" cy="20891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Развитие </a:t>
            </a:r>
          </a:p>
          <a:p>
            <a:pPr algn="ctr"/>
            <a:r>
              <a:rPr lang="ru-RU" sz="3200" b="1"/>
              <a:t>действия</a:t>
            </a:r>
          </a:p>
        </p:txBody>
      </p:sp>
      <p:sp>
        <p:nvSpPr>
          <p:cNvPr id="31750" name="AutoShape 6"/>
          <p:cNvSpPr>
            <a:spLocks noChangeArrowheads="1"/>
          </p:cNvSpPr>
          <p:nvPr/>
        </p:nvSpPr>
        <p:spPr bwMode="auto">
          <a:xfrm>
            <a:off x="3419475" y="3357563"/>
            <a:ext cx="5256213" cy="31670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В пути землемер </a:t>
            </a:r>
          </a:p>
          <a:p>
            <a:pPr algn="ctr"/>
            <a:r>
              <a:rPr lang="ru-RU" sz="2800" b="1"/>
              <a:t>испугался и начал врать.</a:t>
            </a:r>
          </a:p>
        </p:txBody>
      </p:sp>
    </p:spTree>
    <p:extLst>
      <p:ext uri="{BB962C8B-B14F-4D97-AF65-F5344CB8AC3E}">
        <p14:creationId xmlns:p14="http://schemas.microsoft.com/office/powerpoint/2010/main" val="343160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  <p:bldP spid="317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Сюжет рассказа «Пересолил»</a:t>
            </a:r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611188" y="1989138"/>
            <a:ext cx="2952750" cy="20161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Кульминация </a:t>
            </a:r>
          </a:p>
        </p:txBody>
      </p:sp>
      <p:sp>
        <p:nvSpPr>
          <p:cNvPr id="32774" name="AutoShape 6"/>
          <p:cNvSpPr>
            <a:spLocks noChangeArrowheads="1"/>
          </p:cNvSpPr>
          <p:nvPr/>
        </p:nvSpPr>
        <p:spPr bwMode="auto">
          <a:xfrm>
            <a:off x="3563938" y="3500438"/>
            <a:ext cx="4752975" cy="30972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/>
              <a:t>Землемер врёт </a:t>
            </a:r>
          </a:p>
          <a:p>
            <a:pPr algn="ctr"/>
            <a:r>
              <a:rPr lang="ru-RU" sz="3200"/>
              <a:t>всё больше и больше, </a:t>
            </a:r>
          </a:p>
          <a:p>
            <a:pPr algn="ctr"/>
            <a:r>
              <a:rPr lang="ru-RU" sz="3200"/>
              <a:t>и возница убегает.</a:t>
            </a:r>
          </a:p>
        </p:txBody>
      </p:sp>
    </p:spTree>
    <p:extLst>
      <p:ext uri="{BB962C8B-B14F-4D97-AF65-F5344CB8AC3E}">
        <p14:creationId xmlns:p14="http://schemas.microsoft.com/office/powerpoint/2010/main" val="243388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nimBg="1"/>
      <p:bldP spid="3277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pPr eaLnBrk="1" hangingPunct="1"/>
            <a:r>
              <a:rPr lang="ru-RU" dirty="0" smtClean="0"/>
              <a:t>Сюжет рассказа «Пересолил»</a:t>
            </a:r>
          </a:p>
        </p:txBody>
      </p:sp>
      <p:sp>
        <p:nvSpPr>
          <p:cNvPr id="33797" name="AutoShape 5"/>
          <p:cNvSpPr>
            <a:spLocks noChangeArrowheads="1"/>
          </p:cNvSpPr>
          <p:nvPr/>
        </p:nvSpPr>
        <p:spPr bwMode="auto">
          <a:xfrm>
            <a:off x="684213" y="1773238"/>
            <a:ext cx="3384550" cy="17287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Развитие </a:t>
            </a:r>
          </a:p>
          <a:p>
            <a:pPr algn="ctr"/>
            <a:r>
              <a:rPr lang="ru-RU" sz="3200" b="1"/>
              <a:t>сюжета</a:t>
            </a:r>
          </a:p>
        </p:txBody>
      </p:sp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3635375" y="3789363"/>
            <a:ext cx="4681538" cy="22320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Землемер уговаривает </a:t>
            </a:r>
          </a:p>
          <a:p>
            <a:pPr algn="ctr"/>
            <a:r>
              <a:rPr lang="ru-RU" sz="2800" b="1"/>
              <a:t>Клима вернуться.</a:t>
            </a:r>
          </a:p>
        </p:txBody>
      </p:sp>
    </p:spTree>
    <p:extLst>
      <p:ext uri="{BB962C8B-B14F-4D97-AF65-F5344CB8AC3E}">
        <p14:creationId xmlns:p14="http://schemas.microsoft.com/office/powerpoint/2010/main" val="381891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/>
      <p:bldP spid="3379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</TotalTime>
  <Words>189</Words>
  <Application>Microsoft Office PowerPoint</Application>
  <PresentationFormat>Экран (4:3)</PresentationFormat>
  <Paragraphs>54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Антон Павлович Чехов</vt:lpstr>
      <vt:lpstr>Пересолил?</vt:lpstr>
      <vt:lpstr>Как создается эффект смешного  в рассказе А.П.Чехова «Пересолил»?</vt:lpstr>
      <vt:lpstr>Презентация PowerPoint</vt:lpstr>
      <vt:lpstr>Сюжет рассказа «Пересолил»</vt:lpstr>
      <vt:lpstr>Презентация PowerPoint</vt:lpstr>
      <vt:lpstr>Сюжет рассказа «Пересолил»</vt:lpstr>
      <vt:lpstr>Сюжет рассказа «Пересолил»</vt:lpstr>
      <vt:lpstr>Сюжет рассказа «Пересолил»</vt:lpstr>
      <vt:lpstr>Сюжет рассказа «Пересолил»</vt:lpstr>
      <vt:lpstr>Презентация PowerPoint</vt:lpstr>
      <vt:lpstr>У страха глаза велики</vt:lpstr>
      <vt:lpstr>Что же такое  юмористический рассказ?</vt:lpstr>
      <vt:lpstr>Антон Павлович Чехов</vt:lpstr>
      <vt:lpstr>             Домашнее задание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Антон Павлович Чехов</dc:title>
  <dc:creator>Андрей</dc:creator>
  <cp:lastModifiedBy>Андрей</cp:lastModifiedBy>
  <cp:revision>6</cp:revision>
  <dcterms:created xsi:type="dcterms:W3CDTF">2014-01-26T05:33:28Z</dcterms:created>
  <dcterms:modified xsi:type="dcterms:W3CDTF">2014-01-26T06:37:31Z</dcterms:modified>
</cp:coreProperties>
</file>