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8"/>
  </p:notesMasterIdLst>
  <p:sldIdLst>
    <p:sldId id="256" r:id="rId2"/>
    <p:sldId id="257" r:id="rId3"/>
    <p:sldId id="258" r:id="rId4"/>
    <p:sldId id="260" r:id="rId5"/>
    <p:sldId id="262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378363C-1EE0-489F-92D2-EFF365BEADEA}">
          <p14:sldIdLst>
            <p14:sldId id="256"/>
            <p14:sldId id="257"/>
          </p14:sldIdLst>
        </p14:section>
        <p14:section name="Раздел без заголовка" id="{3A7D73A8-EA26-42FD-9523-47F72D586FAC}">
          <p14:sldIdLst>
            <p14:sldId id="258"/>
            <p14:sldId id="260"/>
            <p14:sldId id="262"/>
            <p14:sldId id="26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78330" autoAdjust="0"/>
  </p:normalViewPr>
  <p:slideViewPr>
    <p:cSldViewPr>
      <p:cViewPr>
        <p:scale>
          <a:sx n="62" d="100"/>
          <a:sy n="62" d="100"/>
        </p:scale>
        <p:origin x="-136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2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03-05T17:40:10.529"/>
    </inkml:context>
    <inkml:brush xml:id="br0">
      <inkml:brushProperty name="width" value="0.05292" units="cm"/>
      <inkml:brushProperty name="height" value="0.05292" units="cm"/>
      <inkml:brushProperty name="color" value="#F59D56"/>
    </inkml:brush>
  </inkml:definitions>
  <inkml:trace contextRef="#ctx0" brushRef="#br0">24979 18876,'0'0,"-25"0,25 0</inkml:trace>
  <inkml:trace contextRef="#ctx0" brushRef="#br0" timeOffset="253.0144">24929 18876,'0'25,"-25"-25,25-49,-25-75,1-50,-1-49,0 24</inkml:trace>
  <inkml:trace contextRef="#ctx0" brushRef="#br0" timeOffset="1999.1141">14164 2208</inkml:trace>
  <inkml:trace contextRef="#ctx0" brushRef="#br0" timeOffset="2245.1283">14164 2208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3109E4-56D1-45F3-8EB2-3416EA40AABC}" type="datetimeFigureOut">
              <a:rPr lang="ru-RU" smtClean="0"/>
              <a:t>06.03.2013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A692F-DC6A-47FE-87FA-E339D17921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065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A692F-DC6A-47FE-87FA-E339D17921A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95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A692F-DC6A-47FE-87FA-E339D17921A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118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A692F-DC6A-47FE-87FA-E339D17921A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093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E7A88C-5FD7-4270-88A2-FE18E2662FD8}" type="datetimeFigureOut">
              <a:rPr lang="ru-RU" smtClean="0"/>
              <a:t>06.03.2013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726219-6AB6-4D39-9FCB-515ECFB18A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E7A88C-5FD7-4270-88A2-FE18E2662FD8}" type="datetimeFigureOut">
              <a:rPr lang="ru-RU" smtClean="0"/>
              <a:t>06.03.2013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726219-6AB6-4D39-9FCB-515ECFB18A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E7A88C-5FD7-4270-88A2-FE18E2662FD8}" type="datetimeFigureOut">
              <a:rPr lang="ru-RU" smtClean="0"/>
              <a:t>06.03.2013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726219-6AB6-4D39-9FCB-515ECFB18A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E7A88C-5FD7-4270-88A2-FE18E2662FD8}" type="datetimeFigureOut">
              <a:rPr lang="ru-RU" smtClean="0"/>
              <a:t>06.03.2013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726219-6AB6-4D39-9FCB-515ECFB18A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E7A88C-5FD7-4270-88A2-FE18E2662FD8}" type="datetimeFigureOut">
              <a:rPr lang="ru-RU" smtClean="0"/>
              <a:t>06.03.2013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726219-6AB6-4D39-9FCB-515ECFB18A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E7A88C-5FD7-4270-88A2-FE18E2662FD8}" type="datetimeFigureOut">
              <a:rPr lang="ru-RU" smtClean="0"/>
              <a:t>06.03.2013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726219-6AB6-4D39-9FCB-515ECFB18A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E7A88C-5FD7-4270-88A2-FE18E2662FD8}" type="datetimeFigureOut">
              <a:rPr lang="ru-RU" smtClean="0"/>
              <a:t>06.03.2013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726219-6AB6-4D39-9FCB-515ECFB18A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E7A88C-5FD7-4270-88A2-FE18E2662FD8}" type="datetimeFigureOut">
              <a:rPr lang="ru-RU" smtClean="0"/>
              <a:t>06.03.2013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726219-6AB6-4D39-9FCB-515ECFB18A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E7A88C-5FD7-4270-88A2-FE18E2662FD8}" type="datetimeFigureOut">
              <a:rPr lang="ru-RU" smtClean="0"/>
              <a:t>06.03.2013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726219-6AB6-4D39-9FCB-515ECFB18A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E7A88C-5FD7-4270-88A2-FE18E2662FD8}" type="datetimeFigureOut">
              <a:rPr lang="ru-RU" smtClean="0"/>
              <a:t>06.03.2013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726219-6AB6-4D39-9FCB-515ECFB18A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E7A88C-5FD7-4270-88A2-FE18E2662FD8}" type="datetimeFigureOut">
              <a:rPr lang="ru-RU" smtClean="0"/>
              <a:t>06.03.2013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726219-6AB6-4D39-9FCB-515ECFB18AD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3E7A88C-5FD7-4270-88A2-FE18E2662FD8}" type="datetimeFigureOut">
              <a:rPr lang="ru-RU" smtClean="0"/>
              <a:t>06.03.2013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A726219-6AB6-4D39-9FCB-515ECFB18AD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emf"/><Relationship Id="rId4" Type="http://schemas.openxmlformats.org/officeDocument/2006/relationships/customXml" Target="../ink/ink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979546"/>
            <a:ext cx="6192688" cy="55772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95536" y="979488"/>
            <a:ext cx="2989014" cy="1222375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ВРЕМЕНА</a:t>
            </a:r>
            <a:r>
              <a:rPr lang="ru-RU" dirty="0" smtClean="0"/>
              <a:t> </a:t>
            </a: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ГОДА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15616" y="610214"/>
            <a:ext cx="261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ПРЕЗЕНТАЦИЯ НА ТЕМУ: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Рукописные данные 2"/>
              <p14:cNvContentPartPr/>
              <p14:nvPr/>
            </p14:nvContentPartPr>
            <p14:xfrm>
              <a:off x="5099040" y="794880"/>
              <a:ext cx="3893760" cy="6009840"/>
            </p14:xfrm>
          </p:contentPart>
        </mc:Choice>
        <mc:Fallback xmlns="">
          <p:pic>
            <p:nvPicPr>
              <p:cNvPr id="3" name="Рукописные данные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89680" y="785520"/>
                <a:ext cx="3912480" cy="602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0330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3679798" y="2545492"/>
            <a:ext cx="1784404" cy="176701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ВРЕМЕНА</a:t>
            </a:r>
          </a:p>
          <a:p>
            <a:pPr algn="ctr"/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ГОДА</a:t>
            </a:r>
            <a:endParaRPr lang="ru-RU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815814"/>
            <a:ext cx="2741288" cy="18140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01" y="4293096"/>
            <a:ext cx="2741288" cy="18140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630" y="4312508"/>
            <a:ext cx="2923801" cy="17946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01" y="815814"/>
            <a:ext cx="2664296" cy="18442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753832" y="413543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ЗИМА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24444" y="3860714"/>
            <a:ext cx="82868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3"/>
                </a:solidFill>
              </a:rPr>
              <a:t>ВЕСНА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68897" y="404664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ОСЕНЬ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35998" y="3900056"/>
            <a:ext cx="70609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ЛЕТО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H="1" flipV="1">
            <a:off x="3218527" y="2660050"/>
            <a:ext cx="669100" cy="3627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109567" y="3797665"/>
            <a:ext cx="614561" cy="49543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5292080" y="2660050"/>
            <a:ext cx="576064" cy="5428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3399664" y="3765497"/>
            <a:ext cx="560268" cy="49543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66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840" y="404664"/>
            <a:ext cx="3275856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Лето</a:t>
            </a:r>
            <a:b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856" y="332656"/>
            <a:ext cx="4250616" cy="3116521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24" y="3429000"/>
            <a:ext cx="4320480" cy="3076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4248472" cy="309634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39552" y="1340768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Вот и лето! Вот и лето!</a:t>
            </a:r>
          </a:p>
          <a:p>
            <a:r>
              <a:rPr lang="ru-RU" dirty="0" smtClean="0"/>
              <a:t>С морем теплым,</a:t>
            </a:r>
          </a:p>
          <a:p>
            <a:r>
              <a:rPr lang="ru-RU" dirty="0" smtClean="0"/>
              <a:t>С ярким цветом!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687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1520" y="3429000"/>
            <a:ext cx="1907704" cy="593420"/>
          </a:xfrm>
        </p:spPr>
        <p:txBody>
          <a:bodyPr>
            <a:noAutofit/>
          </a:bodyPr>
          <a:lstStyle/>
          <a:p>
            <a:r>
              <a:rPr lang="ru-RU" dirty="0" smtClean="0"/>
              <a:t>осень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" r="7362"/>
          <a:stretch>
            <a:fillRect/>
          </a:stretch>
        </p:blipFill>
        <p:spPr>
          <a:xfrm>
            <a:off x="179512" y="333375"/>
            <a:ext cx="4392488" cy="3095625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4294967295"/>
          </p:nvPr>
        </p:nvSpPr>
        <p:spPr>
          <a:xfrm>
            <a:off x="2123728" y="3407452"/>
            <a:ext cx="2448272" cy="4067622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Листопад,  листопад, листопад! Листья желтые летят!!!</a:t>
            </a:r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4320480" cy="30963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2655"/>
            <a:ext cx="4320480" cy="30963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4119463"/>
            <a:ext cx="13003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Сентябрь</a:t>
            </a:r>
          </a:p>
          <a:p>
            <a:r>
              <a:rPr lang="ru-RU" dirty="0" smtClean="0"/>
              <a:t>Октябрь</a:t>
            </a:r>
          </a:p>
          <a:p>
            <a:r>
              <a:rPr lang="ru-RU" dirty="0" smtClean="0"/>
              <a:t>ноябрь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558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4221088"/>
            <a:ext cx="2520280" cy="1224136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dirty="0" smtClean="0"/>
              <a:t> 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 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2656"/>
            <a:ext cx="4275112" cy="3096344"/>
          </a:xfrm>
        </p:spPr>
      </p:pic>
      <p:sp>
        <p:nvSpPr>
          <p:cNvPr id="3" name="TextBox 2"/>
          <p:cNvSpPr txBox="1"/>
          <p:nvPr/>
        </p:nvSpPr>
        <p:spPr>
          <a:xfrm>
            <a:off x="611560" y="493362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Зимушка- зима!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1100680"/>
            <a:ext cx="2305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ДЕКАБРЬ ЯНВАРЬ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6784" y="1466470"/>
            <a:ext cx="130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ФЕВРАЛЬ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4294192" cy="316835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429000"/>
            <a:ext cx="4248472" cy="31565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60681" y="2031231"/>
            <a:ext cx="39741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Белая береза под моим окном, </a:t>
            </a:r>
          </a:p>
          <a:p>
            <a:r>
              <a:rPr lang="ru-RU" dirty="0" smtClean="0"/>
              <a:t>Принакрылась снегом</a:t>
            </a:r>
          </a:p>
          <a:p>
            <a:r>
              <a:rPr lang="ru-RU" dirty="0" smtClean="0"/>
              <a:t>Словно серебром!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223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51520" y="3429000"/>
            <a:ext cx="4180748" cy="331236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Замер лес в прозрачной дымке , </a:t>
            </a:r>
          </a:p>
          <a:p>
            <a:r>
              <a:rPr lang="ru-RU" sz="1800" dirty="0" smtClean="0"/>
              <a:t>На деревьях тают льдинки!</a:t>
            </a:r>
          </a:p>
          <a:p>
            <a:r>
              <a:rPr lang="ru-RU" sz="1800" dirty="0" smtClean="0"/>
              <a:t>С веток капает капель,</a:t>
            </a:r>
          </a:p>
          <a:p>
            <a:r>
              <a:rPr lang="ru-RU" sz="1800" dirty="0" smtClean="0"/>
              <a:t>И слышна синицы трель.</a:t>
            </a:r>
          </a:p>
          <a:p>
            <a:r>
              <a:rPr lang="ru-RU" sz="1800" dirty="0" smtClean="0"/>
              <a:t>Дружно лопаются почки, </a:t>
            </a:r>
          </a:p>
          <a:p>
            <a:r>
              <a:rPr lang="ru-RU" sz="1800" dirty="0" smtClean="0"/>
              <a:t>Распускаются листочки.</a:t>
            </a:r>
            <a:endParaRPr lang="ru-RU" sz="18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4183280" cy="302433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292080" y="674737"/>
            <a:ext cx="280831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07F09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Весна- </a:t>
            </a:r>
            <a:r>
              <a:rPr lang="ru-RU" sz="4000" dirty="0">
                <a:solidFill>
                  <a:srgbClr val="F07F09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красна!</a:t>
            </a:r>
            <a:br>
              <a:rPr lang="ru-RU" sz="4000" dirty="0">
                <a:solidFill>
                  <a:srgbClr val="F07F09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</a:br>
            <a:r>
              <a:rPr lang="ru-RU" sz="2200" dirty="0">
                <a:solidFill>
                  <a:srgbClr val="F07F09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март  </a:t>
            </a:r>
            <a:r>
              <a:rPr lang="ru-RU" sz="2200" dirty="0" smtClean="0">
                <a:solidFill>
                  <a:srgbClr val="F07F09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апрель </a:t>
            </a:r>
            <a:r>
              <a:rPr lang="ru-RU" sz="2200" b="1" dirty="0" smtClean="0">
                <a:solidFill>
                  <a:srgbClr val="F07F09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май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4248471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52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335</TotalTime>
  <Words>95</Words>
  <Application>Microsoft Office PowerPoint</Application>
  <PresentationFormat>Экран (4:3)</PresentationFormat>
  <Paragraphs>35</Paragraphs>
  <Slides>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Аспект</vt:lpstr>
      <vt:lpstr>ВРЕМЕНА ГОДА</vt:lpstr>
      <vt:lpstr>Презентация PowerPoint</vt:lpstr>
      <vt:lpstr>Лето  </vt:lpstr>
      <vt:lpstr>осень</vt:lpstr>
      <vt:lpstr>              </vt:lpstr>
      <vt:lpstr>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ВРЕМЕНА ГОДА</dc:title>
  <dc:creator>пп</dc:creator>
  <cp:lastModifiedBy>пп</cp:lastModifiedBy>
  <cp:revision>36</cp:revision>
  <dcterms:created xsi:type="dcterms:W3CDTF">2013-03-05T09:27:47Z</dcterms:created>
  <dcterms:modified xsi:type="dcterms:W3CDTF">2013-03-06T13:17:03Z</dcterms:modified>
</cp:coreProperties>
</file>