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59" r:id="rId3"/>
    <p:sldId id="260" r:id="rId4"/>
    <p:sldId id="266" r:id="rId5"/>
    <p:sldId id="261" r:id="rId6"/>
    <p:sldId id="265" r:id="rId7"/>
    <p:sldId id="263" r:id="rId8"/>
    <p:sldId id="267" r:id="rId9"/>
    <p:sldId id="268" r:id="rId10"/>
    <p:sldId id="269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90" y="-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70EBC-1E5D-4AA6-938E-A3E429C69A53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4A7347B-2ABD-482E-AE8A-68B1D04307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70EBC-1E5D-4AA6-938E-A3E429C69A53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7347B-2ABD-482E-AE8A-68B1D04307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70EBC-1E5D-4AA6-938E-A3E429C69A53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7347B-2ABD-482E-AE8A-68B1D04307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70EBC-1E5D-4AA6-938E-A3E429C69A53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4A7347B-2ABD-482E-AE8A-68B1D04307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70EBC-1E5D-4AA6-938E-A3E429C69A53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7347B-2ABD-482E-AE8A-68B1D04307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70EBC-1E5D-4AA6-938E-A3E429C69A53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7347B-2ABD-482E-AE8A-68B1D04307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70EBC-1E5D-4AA6-938E-A3E429C69A53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4A7347B-2ABD-482E-AE8A-68B1D04307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70EBC-1E5D-4AA6-938E-A3E429C69A53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7347B-2ABD-482E-AE8A-68B1D04307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70EBC-1E5D-4AA6-938E-A3E429C69A53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7347B-2ABD-482E-AE8A-68B1D04307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70EBC-1E5D-4AA6-938E-A3E429C69A53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7347B-2ABD-482E-AE8A-68B1D04307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70EBC-1E5D-4AA6-938E-A3E429C69A53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7347B-2ABD-482E-AE8A-68B1D04307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6970EBC-1E5D-4AA6-938E-A3E429C69A53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A7347B-2ABD-482E-AE8A-68B1D04307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viki\presentasii\gotovie\lesovik\det6-12let_-_shyol_po_lesu_muzykant_-_plus.mp3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57200"/>
            <a:ext cx="7776864" cy="88356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Дидактическая игра</a:t>
            </a:r>
            <a:br>
              <a:rPr lang="ru-RU" dirty="0" smtClean="0"/>
            </a:br>
            <a:r>
              <a:rPr lang="ru-RU" dirty="0" smtClean="0"/>
              <a:t>  «В гостях у </a:t>
            </a:r>
            <a:r>
              <a:rPr lang="ru-RU" dirty="0" err="1" smtClean="0"/>
              <a:t>лесовичка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4" name="Содержимое 3" descr="3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4149080"/>
            <a:ext cx="3744416" cy="228625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5" name="Рисунок 4" descr="3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1556792"/>
            <a:ext cx="3685571" cy="244827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</p:pic>
      <p:pic>
        <p:nvPicPr>
          <p:cNvPr id="6" name="Рисунок 5" descr="3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584" y="1556792"/>
            <a:ext cx="3831637" cy="237626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</p:pic>
      <p:pic>
        <p:nvPicPr>
          <p:cNvPr id="7" name="Рисунок 6" descr="3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88024" y="4221088"/>
            <a:ext cx="3744416" cy="22322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9" name="Рисунок 8" descr="06b4bd30b031_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46939" y="2636912"/>
            <a:ext cx="2265986" cy="2160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3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2060848"/>
            <a:ext cx="8640960" cy="464766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59688" cy="196368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dirty="0" err="1" smtClean="0"/>
              <a:t>МолодЕц</a:t>
            </a:r>
            <a:r>
              <a:rPr lang="ru-RU" dirty="0" smtClean="0"/>
              <a:t>! ТЫ справился со всеми заданьями. Для тебя прозвучит песенка</a:t>
            </a:r>
            <a:endParaRPr lang="ru-RU" dirty="0"/>
          </a:p>
        </p:txBody>
      </p:sp>
      <p:pic>
        <p:nvPicPr>
          <p:cNvPr id="5" name="det6-12let_-_shyol_po_lesu_muzykant_-_plu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627784" y="2276872"/>
            <a:ext cx="576064" cy="57606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  <p:pic>
        <p:nvPicPr>
          <p:cNvPr id="8" name="Содержимое 7" descr="06b4bd30b031_1.pn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179512" y="1700808"/>
            <a:ext cx="2271086" cy="2165102"/>
          </a:xfrm>
        </p:spPr>
      </p:pic>
      <p:sp>
        <p:nvSpPr>
          <p:cNvPr id="7" name="TextBox 6"/>
          <p:cNvSpPr txBox="1"/>
          <p:nvPr/>
        </p:nvSpPr>
        <p:spPr>
          <a:xfrm>
            <a:off x="3311352" y="6488668"/>
            <a:ext cx="5832648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i="1" dirty="0" smtClean="0"/>
              <a:t>Игра-презентация опубликована на сайте </a:t>
            </a:r>
            <a:r>
              <a:rPr lang="en-US" i="1" dirty="0" smtClean="0"/>
              <a:t>viki.rdf.ru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31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Найди хвойное дерево</a:t>
            </a:r>
            <a:endParaRPr lang="ru-RU" dirty="0"/>
          </a:p>
        </p:txBody>
      </p:sp>
      <p:pic>
        <p:nvPicPr>
          <p:cNvPr id="4" name="Содержимое 3" descr="01lab949v122197562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1196752"/>
            <a:ext cx="3672408" cy="2448272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</p:pic>
      <p:pic>
        <p:nvPicPr>
          <p:cNvPr id="5" name="Рисунок 4" descr="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8064" y="1124744"/>
            <a:ext cx="3466019" cy="2460873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</p:pic>
      <p:pic>
        <p:nvPicPr>
          <p:cNvPr id="6" name="Рисунок 5" descr="scrn_big_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3528" y="3789040"/>
            <a:ext cx="3600400" cy="259228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</p:pic>
      <p:pic>
        <p:nvPicPr>
          <p:cNvPr id="7" name="Рисунок 6" descr="978-5-86775-130-2-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76057" y="3717031"/>
            <a:ext cx="3528392" cy="268042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</p:pic>
      <p:sp>
        <p:nvSpPr>
          <p:cNvPr id="9" name="TextBox 8"/>
          <p:cNvSpPr txBox="1"/>
          <p:nvPr/>
        </p:nvSpPr>
        <p:spPr>
          <a:xfrm>
            <a:off x="1763688" y="3140968"/>
            <a:ext cx="1152128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осина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444208" y="3140968"/>
            <a:ext cx="964623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dirty="0" smtClean="0"/>
              <a:t>каштан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372200" y="5949280"/>
            <a:ext cx="802784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dirty="0" smtClean="0"/>
              <a:t>сосна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691680" y="5877272"/>
            <a:ext cx="932307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dirty="0" smtClean="0"/>
              <a:t>берёза</a:t>
            </a:r>
            <a:endParaRPr lang="ru-RU" dirty="0"/>
          </a:p>
        </p:txBody>
      </p:sp>
      <p:pic>
        <p:nvPicPr>
          <p:cNvPr id="13" name="Рисунок 12" descr="06b4bd30b031_1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95536" y="116632"/>
            <a:ext cx="1428750" cy="1362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Подбери листок к дереву</a:t>
            </a:r>
            <a:endParaRPr lang="ru-RU" dirty="0"/>
          </a:p>
        </p:txBody>
      </p:sp>
      <p:pic>
        <p:nvPicPr>
          <p:cNvPr id="4" name="Содержимое 3" descr="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876256" y="1412776"/>
            <a:ext cx="2016224" cy="142875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</p:pic>
      <p:pic>
        <p:nvPicPr>
          <p:cNvPr id="5" name="Рисунок 4" descr="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48264" y="3212977"/>
            <a:ext cx="1980824" cy="151216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</p:pic>
      <p:pic>
        <p:nvPicPr>
          <p:cNvPr id="6" name="Рисунок 5" descr="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933355" y="5013176"/>
            <a:ext cx="1959125" cy="144016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</p:pic>
      <p:pic>
        <p:nvPicPr>
          <p:cNvPr id="7" name="Рисунок 6" descr="5603041-drzewa-klon-opadanie-li-ci-jesieni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3608" y="1916832"/>
            <a:ext cx="4248828" cy="424882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</p:pic>
      <p:sp>
        <p:nvSpPr>
          <p:cNvPr id="8" name="TextBox 7"/>
          <p:cNvSpPr txBox="1"/>
          <p:nvPr/>
        </p:nvSpPr>
        <p:spPr>
          <a:xfrm flipH="1">
            <a:off x="3131840" y="5733256"/>
            <a:ext cx="1975509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КЛЁН</a:t>
            </a:r>
            <a:endParaRPr lang="ru-RU" dirty="0"/>
          </a:p>
        </p:txBody>
      </p:sp>
      <p:pic>
        <p:nvPicPr>
          <p:cNvPr id="10" name="Рисунок 9" descr="06b4bd30b031_1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3528" y="260648"/>
            <a:ext cx="1428750" cy="1362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289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1916832"/>
            <a:ext cx="4987439" cy="374441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Подбери листок к дереву</a:t>
            </a:r>
            <a:endParaRPr lang="ru-RU" dirty="0"/>
          </a:p>
        </p:txBody>
      </p:sp>
      <p:pic>
        <p:nvPicPr>
          <p:cNvPr id="4" name="Содержимое 3" descr="1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6876256" y="1412776"/>
            <a:ext cx="2016224" cy="142875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</p:pic>
      <p:pic>
        <p:nvPicPr>
          <p:cNvPr id="5" name="Рисунок 4" descr="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948264" y="3212977"/>
            <a:ext cx="1980824" cy="151216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</p:pic>
      <p:pic>
        <p:nvPicPr>
          <p:cNvPr id="6" name="Рисунок 5" descr="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933355" y="5013176"/>
            <a:ext cx="1959125" cy="144016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</p:pic>
      <p:sp>
        <p:nvSpPr>
          <p:cNvPr id="8" name="TextBox 7"/>
          <p:cNvSpPr txBox="1"/>
          <p:nvPr/>
        </p:nvSpPr>
        <p:spPr>
          <a:xfrm flipH="1">
            <a:off x="3851920" y="5229200"/>
            <a:ext cx="1975509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РЯБИНА</a:t>
            </a:r>
            <a:endParaRPr lang="ru-RU" dirty="0"/>
          </a:p>
        </p:txBody>
      </p:sp>
      <p:pic>
        <p:nvPicPr>
          <p:cNvPr id="11" name="Рисунок 10" descr="06b4bd30b031_1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95536" y="260648"/>
            <a:ext cx="1428750" cy="1362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Подбери плод к дереву</a:t>
            </a:r>
            <a:endParaRPr lang="ru-RU" dirty="0"/>
          </a:p>
        </p:txBody>
      </p:sp>
      <p:pic>
        <p:nvPicPr>
          <p:cNvPr id="4" name="Содержимое 3" descr="1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876256" y="4293096"/>
            <a:ext cx="1938139" cy="18002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</p:pic>
      <p:pic>
        <p:nvPicPr>
          <p:cNvPr id="5" name="Рисунок 4" descr="1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1772816"/>
            <a:ext cx="2016224" cy="2016224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</p:pic>
      <p:pic>
        <p:nvPicPr>
          <p:cNvPr id="6" name="Рисунок 5" descr="1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76256" y="1988840"/>
            <a:ext cx="1880989" cy="1830647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</p:pic>
      <p:pic>
        <p:nvPicPr>
          <p:cNvPr id="8" name="Рисунок 7" descr="hi01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55776" y="1988840"/>
            <a:ext cx="4187952" cy="292608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779912" y="4941168"/>
            <a:ext cx="1080120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дуб</a:t>
            </a:r>
            <a:endParaRPr lang="ru-RU" dirty="0"/>
          </a:p>
        </p:txBody>
      </p:sp>
      <p:pic>
        <p:nvPicPr>
          <p:cNvPr id="11" name="Рисунок 10" descr="750945898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95536" y="4221088"/>
            <a:ext cx="2016224" cy="187220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</p:pic>
      <p:pic>
        <p:nvPicPr>
          <p:cNvPr id="12" name="Рисунок 11" descr="06b4bd30b031_1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092280" y="332656"/>
            <a:ext cx="1428750" cy="1362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Подбери плод к дереву</a:t>
            </a:r>
            <a:endParaRPr lang="ru-RU" dirty="0"/>
          </a:p>
        </p:txBody>
      </p:sp>
      <p:pic>
        <p:nvPicPr>
          <p:cNvPr id="4" name="Содержимое 3" descr="1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868144" y="4437112"/>
            <a:ext cx="2298179" cy="187220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5" name="Рисунок 4" descr="1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9592" y="1916832"/>
            <a:ext cx="2016224" cy="20162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6" name="Рисунок 5" descr="1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68144" y="1916832"/>
            <a:ext cx="2304256" cy="210242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9" name="TextBox 8"/>
          <p:cNvSpPr txBox="1"/>
          <p:nvPr/>
        </p:nvSpPr>
        <p:spPr>
          <a:xfrm>
            <a:off x="3779912" y="4941168"/>
            <a:ext cx="108012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ЕЛЬ</a:t>
            </a:r>
            <a:endParaRPr lang="ru-RU" dirty="0"/>
          </a:p>
        </p:txBody>
      </p:sp>
      <p:pic>
        <p:nvPicPr>
          <p:cNvPr id="10" name="Рисунок 9" descr="7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347864" y="2060848"/>
            <a:ext cx="2064228" cy="2764591"/>
          </a:xfrm>
          <a:prstGeom prst="rect">
            <a:avLst/>
          </a:prstGeom>
        </p:spPr>
      </p:pic>
      <p:pic>
        <p:nvPicPr>
          <p:cNvPr id="12" name="Рисунок 11" descr="750945898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27584" y="4509120"/>
            <a:ext cx="2100064" cy="18120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3" name="Рисунок 12" descr="06b4bd30b031_1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67544" y="260648"/>
            <a:ext cx="1428750" cy="1362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лако 7"/>
          <p:cNvSpPr/>
          <p:nvPr/>
        </p:nvSpPr>
        <p:spPr>
          <a:xfrm>
            <a:off x="395536" y="1340768"/>
            <a:ext cx="4176464" cy="2376264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80112" y="2348880"/>
            <a:ext cx="2563005" cy="280831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Отгадай загадку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300192" y="5229200"/>
            <a:ext cx="1224136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Ёлка</a:t>
            </a:r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>
            <a:off x="2771800" y="4149080"/>
            <a:ext cx="360040" cy="36004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3635896" y="3501008"/>
            <a:ext cx="432048" cy="432048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06b4bd30b031_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3717032"/>
            <a:ext cx="2417052" cy="230425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827584" y="2060848"/>
            <a:ext cx="34563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Я прихожу с подарками. Блещу огнями яркими. Нарядная, забавная.</a:t>
            </a:r>
          </a:p>
          <a:p>
            <a:r>
              <a:rPr lang="ru-RU" sz="1600" dirty="0" smtClean="0"/>
              <a:t>На Новый год- я главная!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лако 9"/>
          <p:cNvSpPr/>
          <p:nvPr/>
        </p:nvSpPr>
        <p:spPr>
          <a:xfrm>
            <a:off x="899592" y="1124744"/>
            <a:ext cx="4104456" cy="2304256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f1524e8757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60032" y="3140968"/>
            <a:ext cx="3600400" cy="28803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Отгадай загадку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7164288" y="5661248"/>
            <a:ext cx="1224136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Березы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763688" y="1844824"/>
            <a:ext cx="27363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Разбежались по опушке в белых платьицах подружки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3491880" y="3356992"/>
            <a:ext cx="338336" cy="36004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11760" y="3717032"/>
            <a:ext cx="432048" cy="432048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 descr="06b4bd30b031_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4221088"/>
            <a:ext cx="2160240" cy="20594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 animBg="1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лако 7"/>
          <p:cNvSpPr/>
          <p:nvPr/>
        </p:nvSpPr>
        <p:spPr>
          <a:xfrm>
            <a:off x="539552" y="980728"/>
            <a:ext cx="4464496" cy="2160240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289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53498" y="2996952"/>
            <a:ext cx="3548755" cy="266429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Отгадай загадку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7380312" y="5301208"/>
            <a:ext cx="1224136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Рябина</a:t>
            </a:r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3347864" y="3356992"/>
            <a:ext cx="432048" cy="36004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427984" y="2636912"/>
            <a:ext cx="482352" cy="432048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2987824" y="4293096"/>
            <a:ext cx="410344" cy="36004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 descr="06b4bd30b031_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4077072"/>
            <a:ext cx="2160240" cy="2059429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43608" y="1700808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Средь темна леса красна девушка стоит.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1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205</TotalTime>
  <Words>88</Words>
  <Application>Microsoft Office PowerPoint</Application>
  <PresentationFormat>Экран (4:3)</PresentationFormat>
  <Paragraphs>26</Paragraphs>
  <Slides>10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Трек</vt:lpstr>
      <vt:lpstr>Дидактическая игра   «В гостях у лесовичка»</vt:lpstr>
      <vt:lpstr>Найди хвойное дерево</vt:lpstr>
      <vt:lpstr>Подбери листок к дереву</vt:lpstr>
      <vt:lpstr>Подбери листок к дереву</vt:lpstr>
      <vt:lpstr>Подбери плод к дереву</vt:lpstr>
      <vt:lpstr>Подбери плод к дереву</vt:lpstr>
      <vt:lpstr>Отгадай загадку</vt:lpstr>
      <vt:lpstr>Отгадай загадку</vt:lpstr>
      <vt:lpstr>Отгадай загадку</vt:lpstr>
      <vt:lpstr>МолодЕц! ТЫ справился со всеми заданьями. Для тебя прозвучит песенка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IzeLL</dc:creator>
  <cp:lastModifiedBy>viki</cp:lastModifiedBy>
  <cp:revision>26</cp:revision>
  <dcterms:created xsi:type="dcterms:W3CDTF">2012-10-14T12:40:27Z</dcterms:created>
  <dcterms:modified xsi:type="dcterms:W3CDTF">2012-11-24T07:14:31Z</dcterms:modified>
</cp:coreProperties>
</file>