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87976"/>
            <a:ext cx="2695674" cy="247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1268760"/>
            <a:ext cx="7128792" cy="13681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Зрительная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гимнастика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21144" y="4797152"/>
            <a:ext cx="9386288" cy="10801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 о л о б о к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989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214290"/>
            <a:ext cx="1447800" cy="213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5867400"/>
            <a:ext cx="1600200" cy="84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5181600"/>
            <a:ext cx="1066800" cy="137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42852"/>
            <a:ext cx="1857388" cy="136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 descr="C:\Users\user\Desktop\картинки для колобка\Маска-колобка-своими-руками.-Делаем-с-детьми-маску-колобка.-Маска-Колобк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1000108"/>
            <a:ext cx="1357322" cy="125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usli_Plyasovoj_naigrysh_-_Russkaya_narodnaya_muzyka_(iPlayer.fm)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97777" y="40467"/>
            <a:ext cx="347645" cy="347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0.49045 2.96296E-6 L 0.49045 0.59907 L -1.94444E-6 0.59907 L -1.94444E-6 2.96296E-6 Z " pathEditMode="relative" rAng="0" ptsTypes="FFFFF">
                                      <p:cBhvr>
                                        <p:cTn id="6" dur="1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14" y="299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4" showWhenStopped="0">
                <p:cTn id="9" repeatCount="4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152400"/>
            <a:ext cx="1316437" cy="225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343400"/>
            <a:ext cx="18311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04800"/>
            <a:ext cx="172189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76255"/>
            <a:ext cx="20383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user\Desktop\картинки для колобка\Маска-колобка-своими-руками.-Делаем-с-детьми-маску-колобка.-Маска-Колобк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3000372"/>
            <a:ext cx="1357322" cy="125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usli_Plyasovoj_naigrysh_-_Russkaya_narodnaya_muzyka_(iPlayer.fm)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05334" y="3550006"/>
            <a:ext cx="347645" cy="347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4" showWhenStopped="0">
                <p:cTn id="27" repeatCount="4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4168942"/>
            <a:ext cx="1905000" cy="245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228600"/>
            <a:ext cx="1828800" cy="178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381000"/>
            <a:ext cx="1676400" cy="19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967914"/>
            <a:ext cx="19050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user\Desktop\картинки для колобка\Маска-колобка-своими-руками.-Делаем-с-детьми-маску-колобка.-Маска-Колобк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3000372"/>
            <a:ext cx="1357322" cy="125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usli_Plyasovoj_naigrysh_-_Russkaya_narodnaya_muzyka_(iPlayer.fm)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05334" y="3452327"/>
            <a:ext cx="347645" cy="347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4" showWhenStopped="0">
                <p:cTn id="27" repeatCount="4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9</Words>
  <Application>Microsoft Office PowerPoint</Application>
  <PresentationFormat>Экран (4:3)</PresentationFormat>
  <Paragraphs>2</Paragraphs>
  <Slides>4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47</cp:revision>
  <dcterms:modified xsi:type="dcterms:W3CDTF">2014-06-25T07:25:42Z</dcterms:modified>
</cp:coreProperties>
</file>