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663071-47E1-4E3F-9EB1-91E9DC75C087}" type="datetimeFigureOut">
              <a:rPr lang="ru-RU" smtClean="0"/>
              <a:pPr/>
              <a:t>13.04.2012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375F47-B226-4A70-B3E4-CF0CAADF94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читать и понимать текст.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Приемы  изучающего чтения</a:t>
            </a:r>
          </a:p>
          <a:p>
            <a:r>
              <a:rPr lang="ru-RU" dirty="0" smtClean="0"/>
              <a:t>Материалы к открытому уроку 8 класс «А» </a:t>
            </a:r>
          </a:p>
          <a:p>
            <a:r>
              <a:rPr lang="ru-RU" dirty="0" smtClean="0"/>
              <a:t>30.11 .2011 г.</a:t>
            </a:r>
          </a:p>
          <a:p>
            <a:r>
              <a:rPr lang="ru-RU" dirty="0" smtClean="0"/>
              <a:t>Учитель: Калинина А.В.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чтения.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Ознакомительное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Изучающее.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Какая информация содержится?</a:t>
            </a:r>
          </a:p>
          <a:p>
            <a:r>
              <a:rPr lang="ru-RU" dirty="0" smtClean="0"/>
              <a:t>Для кого написана?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чем замысел автора?</a:t>
            </a:r>
          </a:p>
          <a:p>
            <a:r>
              <a:rPr lang="ru-RU" dirty="0" smtClean="0"/>
              <a:t>Что нового узнал как читатель?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работы с текстом.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Прочитать.</a:t>
            </a:r>
          </a:p>
          <a:p>
            <a:r>
              <a:rPr lang="ru-RU" dirty="0" smtClean="0"/>
              <a:t>Выделить основную информацию.</a:t>
            </a:r>
          </a:p>
          <a:p>
            <a:r>
              <a:rPr lang="ru-RU" dirty="0" smtClean="0"/>
              <a:t>Подумать над основной мыслью текста</a:t>
            </a:r>
          </a:p>
          <a:p>
            <a:r>
              <a:rPr lang="ru-RU" dirty="0" smtClean="0"/>
              <a:t>Выделить основную мысль каждой части</a:t>
            </a:r>
          </a:p>
          <a:p>
            <a:r>
              <a:rPr lang="ru-RU" dirty="0" smtClean="0"/>
              <a:t>Выбрать материал для выполнения задания.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Текстовый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Чтение текста Б. Васильева.</a:t>
            </a:r>
          </a:p>
          <a:p>
            <a:r>
              <a:rPr lang="ru-RU" dirty="0" smtClean="0"/>
              <a:t>Найдите в предложении или группе предложений элементы, несущие информацию.</a:t>
            </a:r>
          </a:p>
          <a:p>
            <a:r>
              <a:rPr lang="ru-RU" dirty="0" smtClean="0"/>
              <a:t>Ответьте на вопросы и определите верные – неверные утверждения. А1 – А7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 текстовый этап.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о чем финал?</a:t>
            </a:r>
          </a:p>
          <a:p>
            <a:r>
              <a:rPr lang="ru-RU" dirty="0" smtClean="0"/>
              <a:t>Объясните смысл финала.</a:t>
            </a:r>
          </a:p>
          <a:p>
            <a:r>
              <a:rPr lang="ru-RU" dirty="0" smtClean="0"/>
              <a:t>Подтвердите суждение примерами из текста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Напишите сочинение -рассуждение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14480" y="1785926"/>
          <a:ext cx="6643734" cy="557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690351">
                <a:tc>
                  <a:txBody>
                    <a:bodyPr/>
                    <a:lstStyle/>
                    <a:p>
                      <a:r>
                        <a:rPr lang="ru-RU" dirty="0" smtClean="0"/>
                        <a:t>Вступление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Смысл</a:t>
                      </a:r>
                      <a:r>
                        <a:rPr lang="ru-RU" baseline="0" dirty="0" smtClean="0"/>
                        <a:t> последних строк говорит нам  о том….</a:t>
                      </a:r>
                    </a:p>
                    <a:p>
                      <a:r>
                        <a:rPr lang="ru-RU" baseline="0" dirty="0" smtClean="0"/>
                        <a:t>Текст заканчивается  словами «….» На мой взгляд, речь  идет о ….</a:t>
                      </a:r>
                      <a:endParaRPr lang="ru-RU" dirty="0"/>
                    </a:p>
                  </a:txBody>
                  <a:tcPr/>
                </a:tc>
              </a:tr>
              <a:tr h="2324233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Основная</a:t>
                      </a:r>
                      <a:r>
                        <a:rPr lang="ru-RU" baseline="0" dirty="0" smtClean="0"/>
                        <a:t> часть</a:t>
                      </a:r>
                    </a:p>
                    <a:p>
                      <a:r>
                        <a:rPr lang="ru-RU" baseline="0" dirty="0" smtClean="0"/>
                        <a:t>В основной части должны доказать  справедливость выраженной в тезисе мысли. Привести 2 аргумента из  текста.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 подтвердить  сказанное  обратимся…</a:t>
                      </a:r>
                    </a:p>
                    <a:p>
                      <a:r>
                        <a:rPr lang="ru-RU" dirty="0" smtClean="0"/>
                        <a:t>Справедливость</a:t>
                      </a:r>
                      <a:r>
                        <a:rPr lang="ru-RU" baseline="0" dirty="0" smtClean="0"/>
                        <a:t>  этого вывода можно доказать  на…</a:t>
                      </a:r>
                    </a:p>
                    <a:p>
                      <a:r>
                        <a:rPr lang="ru-RU" baseline="0" dirty="0" smtClean="0"/>
                        <a:t>Во – первых…</a:t>
                      </a:r>
                    </a:p>
                    <a:p>
                      <a:r>
                        <a:rPr lang="ru-RU" baseline="0" dirty="0" smtClean="0"/>
                        <a:t>Во – вторых…</a:t>
                      </a:r>
                      <a:endParaRPr lang="ru-RU" dirty="0"/>
                    </a:p>
                  </a:txBody>
                  <a:tcPr/>
                </a:tc>
              </a:tr>
              <a:tr h="1563141"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Заключение – подвести  итог, обобщить сказанное, завершить работу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Следовательно…</a:t>
                      </a:r>
                    </a:p>
                    <a:p>
                      <a:r>
                        <a:rPr lang="ru-RU" dirty="0" smtClean="0"/>
                        <a:t>Таким</a:t>
                      </a:r>
                      <a:r>
                        <a:rPr lang="ru-RU" baseline="0" dirty="0" smtClean="0"/>
                        <a:t> образом  мы пришли к выводу…</a:t>
                      </a:r>
                    </a:p>
                    <a:p>
                      <a:r>
                        <a:rPr lang="ru-RU" baseline="0" dirty="0" smtClean="0"/>
                        <a:t>Подводя итог вышесказанному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очинение.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 рассказа Б.Васильева  заканчивается словами: «Он  угас, умер, погиб вторично, и теперь уже погиб навсегда»  На мой взгляд,  в тексте речь идет  о совести и бесчеловечном отношении к памяти героев.</a:t>
            </a:r>
          </a:p>
          <a:p>
            <a:r>
              <a:rPr lang="ru-RU" dirty="0" smtClean="0"/>
              <a:t>Письмо было самой ценной вещью для Анны Федоровны. Чтобы подтвердить сказанное, обратимся к строкам </a:t>
            </a:r>
            <a:r>
              <a:rPr lang="ru-RU" dirty="0" smtClean="0"/>
              <a:t>произведения: «</a:t>
            </a:r>
            <a:r>
              <a:rPr lang="ru-RU" dirty="0" smtClean="0"/>
              <a:t>Правильно, это копии, потому что настоящими письмами я очень дорожу»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Письма были единственной памятью о сыне. « Сын успел написать всего одно письмо. А второе написал после его смерти, его товарищ»</a:t>
            </a:r>
          </a:p>
          <a:p>
            <a:r>
              <a:rPr lang="ru-RU" dirty="0" smtClean="0"/>
              <a:t>Прочитав рассказ, я понял ,что человечность – одна из главных черт, которые мы должны воспитывать в себе, чтобы то, что было смыслом  и содержанием жизни других людей , не оказалось для кого – то « вторичным экспонатом» </a:t>
            </a:r>
            <a:r>
              <a:rPr lang="ru-RU" dirty="0" err="1" smtClean="0"/>
              <a:t>Аникин.Д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363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Учимся читать и понимать текст.</vt:lpstr>
      <vt:lpstr>Виды чтения.</vt:lpstr>
      <vt:lpstr>Приемы работы с текстом.</vt:lpstr>
      <vt:lpstr>Текстовый этап.</vt:lpstr>
      <vt:lpstr>После текстовый этап.</vt:lpstr>
      <vt:lpstr>Напишите сочинение -рассуждение</vt:lpstr>
      <vt:lpstr>Сочинение.</vt:lpstr>
      <vt:lpstr>Сочинение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 и понимать текст.</dc:title>
  <dc:creator>Пользователь</dc:creator>
  <cp:lastModifiedBy>Ноут</cp:lastModifiedBy>
  <cp:revision>9</cp:revision>
  <dcterms:created xsi:type="dcterms:W3CDTF">2011-11-29T17:43:17Z</dcterms:created>
  <dcterms:modified xsi:type="dcterms:W3CDTF">2012-04-13T10:01:53Z</dcterms:modified>
</cp:coreProperties>
</file>