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6" r:id="rId6"/>
    <p:sldId id="27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99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84968" y="2780928"/>
            <a:ext cx="730424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4248472" cy="3240360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Ветер тучу позовет,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Туча по небу плывет.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 поверх садов и рощ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Моросит холодный...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дождь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528900"/>
            <a:ext cx="5371356" cy="402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82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44808" y="2636912"/>
            <a:ext cx="1306488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5688632" cy="3173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Стало хмуро за окном,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Дождик просится к нам в дом.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доме сухо, а снаружи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Появились всюду...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лужи)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356992"/>
            <a:ext cx="4633913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1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80912" y="2996952"/>
            <a:ext cx="1378496" cy="778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4104456" cy="374441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сером небе низко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Тучи ходят близко,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Закрывают горизонт.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Будет дождь.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Мы взяли...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зонт)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5890619" cy="438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6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84768" y="3356992"/>
            <a:ext cx="1090464" cy="7060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9"/>
            <a:ext cx="5256584" cy="3024336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 с весны висел на ветке,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Был зелёный – пожелтел,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Только дунул слабый ветер,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 уже и полетел.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(лист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582906"/>
            <a:ext cx="5303912" cy="397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87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24928" y="2780928"/>
            <a:ext cx="802432" cy="850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1"/>
            <a:ext cx="5760640" cy="3096344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Дождь и слякоть, грязь и ветер,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Осень, ты за все в ответе!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Мерзнет, мерзнет человек,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Выпал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первый белый ...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снег)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600812"/>
            <a:ext cx="5349781" cy="400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6997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Составила: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учитель начальных классов 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КОУ «Начальная школа – детский сад № 76»</a:t>
            </a: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Боярская С.Г.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Омск 2014г.</a:t>
            </a:r>
          </a:p>
        </p:txBody>
      </p:sp>
    </p:spTree>
    <p:extLst>
      <p:ext uri="{BB962C8B-B14F-4D97-AF65-F5344CB8AC3E}">
        <p14:creationId xmlns:p14="http://schemas.microsoft.com/office/powerpoint/2010/main" val="28528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138</Words>
  <Application>Microsoft Office PowerPoint</Application>
  <PresentationFormat>Экран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Sveta</cp:lastModifiedBy>
  <cp:revision>14</cp:revision>
  <dcterms:created xsi:type="dcterms:W3CDTF">2014-11-16T18:18:38Z</dcterms:created>
  <dcterms:modified xsi:type="dcterms:W3CDTF">2014-11-18T14:56:48Z</dcterms:modified>
</cp:coreProperties>
</file>