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  <a:srgbClr val="990000"/>
    <a:srgbClr val="CC0000"/>
    <a:srgbClr val="663300"/>
    <a:srgbClr val="A5002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3456384" cy="5254331"/>
          </a:xfrm>
        </p:spPr>
        <p:txBody>
          <a:bodyPr>
            <a:normAutofit/>
          </a:bodyPr>
          <a:lstStyle/>
          <a:p>
            <a:pPr algn="l"/>
            <a:r>
              <a:rPr lang="ru-RU" sz="23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Падают листья.</a:t>
            </a:r>
          </a:p>
          <a:p>
            <a:pPr algn="l"/>
            <a:r>
              <a:rPr lang="ru-RU" sz="23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Падают, падают листья -</a:t>
            </a:r>
          </a:p>
          <a:p>
            <a:pPr algn="l"/>
            <a:r>
              <a:rPr lang="ru-RU" sz="23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нашем саду листопад…</a:t>
            </a:r>
          </a:p>
          <a:p>
            <a:pPr algn="l"/>
            <a:r>
              <a:rPr lang="ru-RU" sz="23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Желтые, красные листья</a:t>
            </a:r>
          </a:p>
          <a:p>
            <a:pPr algn="l"/>
            <a:r>
              <a:rPr lang="ru-RU" sz="23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 ветру вьются, летят.</a:t>
            </a:r>
          </a:p>
          <a:p>
            <a:pPr algn="l"/>
            <a:r>
              <a:rPr lang="ru-RU" sz="23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Птицы на юг улетают,</a:t>
            </a:r>
          </a:p>
          <a:p>
            <a:pPr algn="l"/>
            <a:r>
              <a:rPr lang="ru-RU" sz="23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Гуси, грачи, журавли.</a:t>
            </a:r>
          </a:p>
          <a:p>
            <a:pPr algn="l"/>
            <a:r>
              <a:rPr lang="ru-RU" sz="23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Вот уж последняя стая</a:t>
            </a:r>
          </a:p>
          <a:p>
            <a:pPr algn="l"/>
            <a:r>
              <a:rPr lang="ru-RU" sz="23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Крыльями машет вдали.</a:t>
            </a:r>
          </a:p>
          <a:p>
            <a:pPr algn="l"/>
            <a:r>
              <a:rPr lang="ru-RU" sz="23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(М. </a:t>
            </a:r>
            <a:r>
              <a:rPr lang="ru-RU" sz="23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Ивенсен</a:t>
            </a:r>
            <a:r>
              <a:rPr lang="ru-RU" sz="23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240" y="4165302"/>
            <a:ext cx="3381476" cy="254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91" t="5303" r="3637" b="4394"/>
          <a:stretch/>
        </p:blipFill>
        <p:spPr bwMode="auto">
          <a:xfrm>
            <a:off x="3675148" y="188641"/>
            <a:ext cx="529766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2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79" y="2172648"/>
            <a:ext cx="907581" cy="1616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3744416" cy="5254331"/>
          </a:xfrm>
        </p:spPr>
        <p:txBody>
          <a:bodyPr>
            <a:normAutofit/>
          </a:bodyPr>
          <a:lstStyle/>
          <a:p>
            <a:pPr algn="l"/>
            <a:r>
              <a:rPr lang="ru-RU" sz="23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сентябре откроет школа</a:t>
            </a:r>
          </a:p>
          <a:p>
            <a:pPr algn="l"/>
            <a:r>
              <a:rPr lang="ru-RU" sz="23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Двери для детей веселых,</a:t>
            </a:r>
          </a:p>
          <a:p>
            <a:pPr algn="l"/>
            <a:r>
              <a:rPr lang="ru-RU" sz="23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 зверят же свой урок -</a:t>
            </a:r>
          </a:p>
          <a:p>
            <a:pPr algn="l"/>
            <a:r>
              <a:rPr lang="ru-RU" sz="23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Запасать продукты впрок.</a:t>
            </a:r>
          </a:p>
          <a:p>
            <a:pPr algn="l"/>
            <a:r>
              <a:rPr lang="ru-RU" sz="23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Все грибы мы соберем</a:t>
            </a:r>
          </a:p>
          <a:p>
            <a:pPr algn="l"/>
            <a:r>
              <a:rPr lang="ru-RU" sz="23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Перед встречей с …</a:t>
            </a:r>
          </a:p>
          <a:p>
            <a:pPr algn="l"/>
            <a:r>
              <a:rPr lang="ru-RU" sz="23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(октябрём)</a:t>
            </a:r>
          </a:p>
          <a:p>
            <a:pPr algn="l"/>
            <a:endParaRPr lang="ru-RU" sz="23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3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059791"/>
            <a:ext cx="5852977" cy="36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0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rgbClr val="903D00"/>
      </a:dk1>
      <a:lt1>
        <a:sysClr val="window" lastClr="FFFFFF"/>
      </a:lt1>
      <a:dk2>
        <a:srgbClr val="821908"/>
      </a:dk2>
      <a:lt2>
        <a:srgbClr val="FFFFA3"/>
      </a:lt2>
      <a:accent1>
        <a:srgbClr val="800000"/>
      </a:accent1>
      <a:accent2>
        <a:srgbClr val="FFFF00"/>
      </a:accent2>
      <a:accent3>
        <a:srgbClr val="A7EA52"/>
      </a:accent3>
      <a:accent4>
        <a:srgbClr val="81D319"/>
      </a:accent4>
      <a:accent5>
        <a:srgbClr val="FF8021"/>
      </a:accent5>
      <a:accent6>
        <a:srgbClr val="F68D7B"/>
      </a:accent6>
      <a:hlink>
        <a:srgbClr val="FF9900"/>
      </a:hlink>
      <a:folHlink>
        <a:srgbClr val="99330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77</Words>
  <Application>Microsoft Office PowerPoint</Application>
  <PresentationFormat>Экран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35</cp:revision>
  <dcterms:created xsi:type="dcterms:W3CDTF">2014-11-05T14:07:36Z</dcterms:created>
  <dcterms:modified xsi:type="dcterms:W3CDTF">2014-11-18T15:07:58Z</dcterms:modified>
</cp:coreProperties>
</file>