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  <a:srgbClr val="990000"/>
    <a:srgbClr val="CC0000"/>
    <a:srgbClr val="663300"/>
    <a:srgbClr val="A5002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88640"/>
            <a:ext cx="7200800" cy="108012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n>
                  <a:solidFill>
                    <a:srgbClr val="800000"/>
                  </a:solidFill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Ноябрь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90" r="13494"/>
          <a:stretch/>
        </p:blipFill>
        <p:spPr bwMode="auto">
          <a:xfrm>
            <a:off x="2078183" y="1143000"/>
            <a:ext cx="5278582" cy="559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3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4176464" cy="3528392"/>
          </a:xfrm>
        </p:spPr>
        <p:txBody>
          <a:bodyPr>
            <a:normAutofit/>
          </a:bodyPr>
          <a:lstStyle/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Осень. По утрам морозы.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рощах жёлтых листопад.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Листья около берёзы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Золотым ковром лежат.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лужах лёд прозрачно-синий.</a:t>
            </a:r>
          </a:p>
          <a:p>
            <a:pPr algn="l"/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листочках белый иней.</a:t>
            </a:r>
          </a:p>
          <a:p>
            <a:pPr algn="l"/>
            <a:r>
              <a:rPr lang="ru-RU" sz="23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3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 Головин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926665"/>
            <a:ext cx="5112568" cy="375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rgbClr val="903D00"/>
      </a:dk1>
      <a:lt1>
        <a:sysClr val="window" lastClr="FFFFFF"/>
      </a:lt1>
      <a:dk2>
        <a:srgbClr val="821908"/>
      </a:dk2>
      <a:lt2>
        <a:srgbClr val="FFFFA3"/>
      </a:lt2>
      <a:accent1>
        <a:srgbClr val="800000"/>
      </a:accent1>
      <a:accent2>
        <a:srgbClr val="FFFF00"/>
      </a:accent2>
      <a:accent3>
        <a:srgbClr val="A7EA52"/>
      </a:accent3>
      <a:accent4>
        <a:srgbClr val="81D319"/>
      </a:accent4>
      <a:accent5>
        <a:srgbClr val="FF8021"/>
      </a:accent5>
      <a:accent6>
        <a:srgbClr val="F68D7B"/>
      </a:accent6>
      <a:hlink>
        <a:srgbClr val="FF9900"/>
      </a:hlink>
      <a:folHlink>
        <a:srgbClr val="99330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32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36</cp:revision>
  <dcterms:created xsi:type="dcterms:W3CDTF">2014-11-05T14:07:36Z</dcterms:created>
  <dcterms:modified xsi:type="dcterms:W3CDTF">2014-11-18T15:10:04Z</dcterms:modified>
</cp:coreProperties>
</file>