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7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  <a:srgbClr val="990000"/>
    <a:srgbClr val="CC0000"/>
    <a:srgbClr val="663300"/>
    <a:srgbClr val="A5002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6890" y="188640"/>
            <a:ext cx="3471014" cy="4277276"/>
          </a:xfrm>
        </p:spPr>
        <p:txBody>
          <a:bodyPr>
            <a:normAutofit/>
          </a:bodyPr>
          <a:lstStyle/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 берега несмело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Ложится хрупкий лед.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Печально туча серая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 дну пруда плывет.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Суровой дышит осенью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Прозрачная вода.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Деревья листья сбросили,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Встречая холода.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(Г. </a:t>
            </a:r>
            <a:r>
              <a:rPr lang="ru-RU" sz="23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Ладонщиков</a:t>
            </a:r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536102"/>
            <a:ext cx="5184576" cy="414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2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3672408" cy="5110315"/>
          </a:xfrm>
        </p:spPr>
        <p:txBody>
          <a:bodyPr>
            <a:normAutofit/>
          </a:bodyPr>
          <a:lstStyle/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Месяц отгадай скорей: 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Он длиною в тридцать дней 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(часто эти дни с дождём), 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 идёт за октябрем. </a:t>
            </a:r>
            <a:endParaRPr lang="ru-RU" sz="23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3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(ноябрь</a:t>
            </a:r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505952"/>
            <a:ext cx="5257654" cy="515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80920" cy="5472608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  <a:r>
              <a:rPr lang="ru-RU" sz="23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 </a:t>
            </a:r>
          </a:p>
          <a:p>
            <a:pPr algn="ctr"/>
            <a:r>
              <a:rPr lang="ru-RU" sz="23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КОУ «Начальная школа – детский сад № 76»</a:t>
            </a:r>
          </a:p>
          <a:p>
            <a:pPr algn="ctr"/>
            <a:r>
              <a:rPr lang="ru-RU" sz="23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Боярская С.Г.</a:t>
            </a:r>
          </a:p>
          <a:p>
            <a:pPr algn="ctr"/>
            <a:endParaRPr lang="ru-RU" sz="23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3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3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3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3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Омск 2014г.</a:t>
            </a:r>
            <a:endParaRPr lang="ru-RU" sz="23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4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rgbClr val="903D00"/>
      </a:dk1>
      <a:lt1>
        <a:sysClr val="window" lastClr="FFFFFF"/>
      </a:lt1>
      <a:dk2>
        <a:srgbClr val="821908"/>
      </a:dk2>
      <a:lt2>
        <a:srgbClr val="FFFFA3"/>
      </a:lt2>
      <a:accent1>
        <a:srgbClr val="800000"/>
      </a:accent1>
      <a:accent2>
        <a:srgbClr val="FFFF00"/>
      </a:accent2>
      <a:accent3>
        <a:srgbClr val="A7EA52"/>
      </a:accent3>
      <a:accent4>
        <a:srgbClr val="81D319"/>
      </a:accent4>
      <a:accent5>
        <a:srgbClr val="FF8021"/>
      </a:accent5>
      <a:accent6>
        <a:srgbClr val="F68D7B"/>
      </a:accent6>
      <a:hlink>
        <a:srgbClr val="FF9900"/>
      </a:hlink>
      <a:folHlink>
        <a:srgbClr val="99330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78</Words>
  <Application>Microsoft Office PowerPoint</Application>
  <PresentationFormat>Экран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33</cp:revision>
  <dcterms:created xsi:type="dcterms:W3CDTF">2014-11-05T14:07:36Z</dcterms:created>
  <dcterms:modified xsi:type="dcterms:W3CDTF">2014-11-18T15:10:47Z</dcterms:modified>
</cp:coreProperties>
</file>