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4" autoAdjust="0"/>
  </p:normalViewPr>
  <p:slideViewPr>
    <p:cSldViewPr>
      <p:cViewPr varScale="1">
        <p:scale>
          <a:sx n="81" d="100"/>
          <a:sy n="81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6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9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4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8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4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4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7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0678-A13E-471B-A1AD-2B140F983647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34D1-1532-4EDB-B570-027185047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3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ahooart.com/@@/8XYS2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73294" y="2856424"/>
            <a:ext cx="8568952" cy="1728192"/>
          </a:xfrm>
          <a:prstGeom prst="round2DiagRect">
            <a:avLst/>
          </a:prstGeom>
          <a:solidFill>
            <a:schemeClr val="accent3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Классный час</a:t>
            </a:r>
            <a:br>
              <a:rPr lang="ru-RU" sz="3600" b="1" i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600" b="1" i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«Учимся быть толерантными»</a:t>
            </a:r>
            <a:endParaRPr lang="ru-RU" sz="3600" b="1" i="1" dirty="0">
              <a:ln>
                <a:solidFill>
                  <a:srgbClr val="0070C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03648" y="1268760"/>
            <a:ext cx="6120680" cy="72008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МОБУ СОШ № 12 г. Благовещенска Амурской области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0" y="152400"/>
            <a:ext cx="2281109" cy="6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2401"/>
            <a:ext cx="2052228" cy="61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152399"/>
            <a:ext cx="2412268" cy="6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401"/>
            <a:ext cx="2160240" cy="6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" y="6142015"/>
            <a:ext cx="2074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42014"/>
            <a:ext cx="2362034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71" y="6142013"/>
            <a:ext cx="2318486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20" y="6142015"/>
            <a:ext cx="2178576" cy="6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2675" cy="4554506"/>
          </a:xfrm>
          <a:prstGeom prst="rect">
            <a:avLst/>
          </a:prstGeom>
        </p:spPr>
      </p:pic>
      <p:pic>
        <p:nvPicPr>
          <p:cNvPr id="1026" name="Picture 2" descr="C:\Users\11\Documents\Школа\Фото школьные\2014\7 класс\SAM_2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225589" y="373647"/>
            <a:ext cx="2736304" cy="1274440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Мы должны</a:t>
            </a:r>
            <a:endParaRPr lang="ru-RU" sz="28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5085184"/>
            <a:ext cx="3744416" cy="1512168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Быть терпимыми друг к другу</a:t>
            </a:r>
            <a:endParaRPr lang="ru-RU" sz="28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992" y="2060848"/>
            <a:ext cx="65277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Презентацию подготовила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Устинова Валентина Ивановна,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классный руководитель 7«В» класса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МОБУ СОШ № 12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Амурская область</a:t>
            </a:r>
            <a:endParaRPr lang="ru-RU" sz="24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г. Благовещенск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2014</a:t>
            </a:r>
            <a:endParaRPr lang="ru-RU" sz="24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6871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При создании презентации использованы: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Фотографии из личного архива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  <a:latin typeface="Bookman Old Style" panose="02050604050505020204" pitchFamily="18" charset="0"/>
                <a:hlinkClick r:id="rId2"/>
              </a:rPr>
              <a:t>http://wahooart.com/@@/</a:t>
            </a:r>
            <a:r>
              <a:rPr lang="en-US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  <a:hlinkClick r:id="rId2"/>
              </a:rPr>
              <a:t>8XYS22</a:t>
            </a:r>
            <a:endParaRPr lang="ru-RU" sz="2400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-</a:t>
            </a:r>
            <a:r>
              <a:rPr lang="en-US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Pierre-Paul </a:t>
            </a:r>
            <a:r>
              <a:rPr lang="en-US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Prud'hon</a:t>
            </a:r>
            <a:r>
              <a:rPr lang="en-US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-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Портрет-Шарль-Морис…</a:t>
            </a:r>
          </a:p>
        </p:txBody>
      </p:sp>
    </p:spTree>
    <p:extLst>
      <p:ext uri="{BB962C8B-B14F-4D97-AF65-F5344CB8AC3E}">
        <p14:creationId xmlns:p14="http://schemas.microsoft.com/office/powerpoint/2010/main" val="344766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32856" y="260648"/>
            <a:ext cx="4943400" cy="914400"/>
          </a:xfrm>
          <a:prstGeom prst="round2Diag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Толерантность</a:t>
            </a:r>
            <a:endParaRPr lang="ru-RU" sz="36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6742" y="1963688"/>
            <a:ext cx="8136904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tolerance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(английский) - готовность быть терпимым,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снисходительным.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6742" y="3284984"/>
            <a:ext cx="8136904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tolerance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(французский) - отношение, при котором допускается, что другие могут думать или действовать иначе, нежели ты сам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6742" y="4581128"/>
            <a:ext cx="8136904" cy="770384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kuan 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rong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(китайский) - позволять, принимать, быть по отношению к по отношению к другим великодушным.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6742" y="5735508"/>
            <a:ext cx="8136904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tasamul’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(арабский) - прощение, снисходительность, мягкость, милосердие, сострадание, благосклонность, терпение, расположенность к другим.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"/>
            <a:ext cx="205172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96" y="-1"/>
            <a:ext cx="2074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59" y="-1"/>
            <a:ext cx="2108399" cy="66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1339" y="724239"/>
            <a:ext cx="209075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79" y="6195060"/>
            <a:ext cx="2164322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02" y="6195059"/>
            <a:ext cx="2193894" cy="66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207125"/>
            <a:ext cx="2074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95" y="6195057"/>
            <a:ext cx="2074863" cy="66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9289" y="4844256"/>
            <a:ext cx="2074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9288" y="2769393"/>
            <a:ext cx="2074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11994" y="3420268"/>
            <a:ext cx="2074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11994" y="5495131"/>
            <a:ext cx="2074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42785" y="1397957"/>
            <a:ext cx="2136446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"/>
            <a:ext cx="2249476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340768"/>
            <a:ext cx="3218877" cy="39800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39487" y="2095056"/>
            <a:ext cx="356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Шарль Морис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де Талейран – Перигор,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князь Беневентский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39652" y="620688"/>
            <a:ext cx="6048672" cy="914400"/>
          </a:xfrm>
          <a:prstGeom prst="round2Diag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Работа в группе</a:t>
            </a:r>
            <a:endParaRPr lang="ru-RU" sz="4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2391" y="5229200"/>
            <a:ext cx="8280920" cy="914400"/>
          </a:xfrm>
          <a:prstGeom prst="round2Diag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Какие нормы поведения в нашем классе вы считаете толерантными?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79612" y="116632"/>
            <a:ext cx="6624736" cy="1152128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Круглый стол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«Толерантность»</a:t>
            </a:r>
            <a:endParaRPr lang="ru-RU" sz="4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556792"/>
            <a:ext cx="8424936" cy="4968552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Давным-давно в маленьком городе жили-были шесть слепых мудрецов. Однажды в город привели слона. Мудрецы захотели увидеть его. Но как? «Я  знаю, — сказал один мудрец, — мы ощупаем его». 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– «Хорошая идея, — сказали другие, — тогда мы будем знать, какой он — слон». Итак, шесть человек пошли смотреть слона. Первый ощупал большое плоское ухо. Оно медленно двигалось вперед-назад. «Слон похож на веер!» — закричал первый мудрец. Второй мудрец потрогал ноги слона. «Он похож на дерево!» — воскликнул он. «Вы оба неправы, — сказал третий, — он похож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 веревку». Этот человек нащупал слоновий хвост. «Слон похож на копье», — воскликнул четвертый. «Нет, нет, — закричал пятый, — слон как высокая стена!» Он говорил так, ощупывая бок слона. Шестой мудрец дергал слоновий хобот. «Вы все неправы, — сказал он, — слон похож на змею». – «Нет, на веревку!» – «Змея!» – «Стена!» – «Вы ошибаетесь!» – «Я прав!» Шестеро слепых кричали друг на друга целый час. И они никогда не узнали, как выглядит слон</a:t>
            </a:r>
            <a:endParaRPr lang="ru-RU" sz="1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52666" y="476672"/>
            <a:ext cx="7488832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Ток-шоу «Точка зрения»</a:t>
            </a:r>
            <a:endParaRPr lang="ru-RU" sz="4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547664" y="2060848"/>
            <a:ext cx="5976664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Три результата конфликта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10800000">
            <a:off x="3927920" y="3645024"/>
            <a:ext cx="1216152" cy="850392"/>
          </a:xfrm>
          <a:prstGeom prst="leftRightUpArrow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504" y="3481566"/>
            <a:ext cx="3230096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Победа - поражение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508104" y="3462128"/>
            <a:ext cx="3456384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Поражение - поражение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03748" y="4869160"/>
            <a:ext cx="4464496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Победа - победа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6896" y="162382"/>
            <a:ext cx="8797592" cy="1178386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Правила управления конфликтом</a:t>
            </a:r>
            <a:endParaRPr lang="ru-RU" sz="4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0424" y="1628800"/>
            <a:ext cx="8856984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1. Не переходите на личности и не оскорбляйте.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2696" y="2636912"/>
            <a:ext cx="8856984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2. Не прерывайте. Слушайте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4928" y="4797152"/>
            <a:ext cx="8821528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4. Не делайте выводов заранее.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30424" y="3645024"/>
            <a:ext cx="8821528" cy="1058416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3. Предлагайте множество решений конфликта, пока не достигнете соглашения, которое устроило бы вас обоих.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66896" y="5805264"/>
            <a:ext cx="8797592" cy="91440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5. Закончите на позитивной ноте.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528" y="404664"/>
            <a:ext cx="8352928" cy="1224136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Ролевая игра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«Общешкольное собрание»</a:t>
            </a:r>
            <a:endParaRPr lang="ru-RU" sz="4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3528" y="2348880"/>
            <a:ext cx="8352928" cy="3960440"/>
          </a:xfrm>
          <a:prstGeom prst="round2Diag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Администрация города Благовещенска  выделила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МОБУ СОШ № 12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10 гектаров земли с условием, что школа использует эту землю по своему усмотрению с наибольшей пользой для учащихся. Руководство школы решило провести между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учащихся –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дебаты относительно использования этой земли с целью достижения компромисса.</a:t>
            </a:r>
          </a:p>
        </p:txBody>
      </p:sp>
    </p:spTree>
    <p:extLst>
      <p:ext uri="{BB962C8B-B14F-4D97-AF65-F5344CB8AC3E}">
        <p14:creationId xmlns:p14="http://schemas.microsoft.com/office/powerpoint/2010/main" val="35665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26" y="230213"/>
            <a:ext cx="1095304" cy="1556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37744"/>
            <a:ext cx="1096063" cy="1557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8" y="5157192"/>
            <a:ext cx="1169387" cy="1559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22" y="237203"/>
            <a:ext cx="1037860" cy="1556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74" y="5157192"/>
            <a:ext cx="1095304" cy="1556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78" y="5150375"/>
            <a:ext cx="1193010" cy="1590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74" y="237744"/>
            <a:ext cx="1699776" cy="15557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30" y="230216"/>
            <a:ext cx="1849648" cy="1556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96" y="5150375"/>
            <a:ext cx="1003837" cy="1563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21" y="237203"/>
            <a:ext cx="880173" cy="15702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35" y="5160446"/>
            <a:ext cx="2046946" cy="15352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78" y="217317"/>
            <a:ext cx="1104377" cy="1569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14" y="5160446"/>
            <a:ext cx="1080120" cy="1535210"/>
          </a:xfrm>
          <a:prstGeom prst="rect">
            <a:avLst/>
          </a:prstGeom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187623" y="2492896"/>
            <a:ext cx="6623383" cy="1728192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Мы все такие разные, но мы живём на одной планете, в одном городе, учимся в одной школе.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03" y="5160446"/>
            <a:ext cx="875211" cy="15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529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«Учимся быть толерантными»</dc:title>
  <dc:creator>11</dc:creator>
  <cp:lastModifiedBy>11</cp:lastModifiedBy>
  <cp:revision>29</cp:revision>
  <dcterms:created xsi:type="dcterms:W3CDTF">2014-11-15T03:29:31Z</dcterms:created>
  <dcterms:modified xsi:type="dcterms:W3CDTF">2015-01-05T02:39:28Z</dcterms:modified>
</cp:coreProperties>
</file>