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BC8C49-79A8-4397-9006-F913BA8FA6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8BB2A7-CB8D-4EB4-9431-C26E5687D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4214842"/>
          </a:xfrm>
        </p:spPr>
        <p:txBody>
          <a:bodyPr>
            <a:noAutofit/>
          </a:bodyPr>
          <a:lstStyle/>
          <a:p>
            <a:r>
              <a:rPr lang="ru-RU" sz="6600" dirty="0" smtClean="0"/>
              <a:t>Внеклассное мероприятие</a:t>
            </a:r>
            <a:br>
              <a:rPr lang="ru-RU" sz="6600" dirty="0" smtClean="0"/>
            </a:br>
            <a:r>
              <a:rPr lang="ru-RU" sz="6600" dirty="0" smtClean="0"/>
              <a:t>«Святочные гадания</a:t>
            </a:r>
            <a:r>
              <a:rPr lang="ru-RU" sz="6600" dirty="0" smtClean="0"/>
              <a:t>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5715016"/>
            <a:ext cx="3429024" cy="96678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Подготовила: Рычкова Е.А.</a:t>
            </a:r>
          </a:p>
          <a:p>
            <a:pPr algn="l"/>
            <a:r>
              <a:rPr lang="ru-RU" sz="2000" dirty="0" smtClean="0"/>
              <a:t>МКОУ СОШ п.Кобра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369072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святки? Как долго они длятся?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2261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Рождества до Крещения (19 января) продолжаются святки. Это особое время. Издавна на святках широко и открыто занимаются тем, что православие считает за грех,- гаданием. Также в это время принято веселиться, развлекаться, но- с умом и пользой.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Как Вы думаете, а все ли святочные гадания были веселыми и неопасными?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369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 время святок различают «святые вечера» ( 7-13 января)- для веселых, смешных гаданий; и- «страшные вечера» ( 14-19 января)- для опасных и рискованных. А самыми «верными» считают гадания на Васильев вечер- канун 14 января, то есть на старый Новый год.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297634"/>
          </a:xfrm>
        </p:spPr>
        <p:txBody>
          <a:bodyPr>
            <a:normAutofit/>
          </a:bodyPr>
          <a:lstStyle/>
          <a:p>
            <a:r>
              <a:rPr lang="ru-RU" dirty="0" smtClean="0"/>
              <a:t>Так уж повелось, что чаще всего гаданиями занимаются девушки. Как Вы думаете почему?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Почему бы и нам не возродить эту святочную традицию? Только не надо относиться к гаданию слишком серьезно. Пусть оно станет игрой, которая доставит радость всем участникам. Гадают обычно вечером, когда стемнеет.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Начинаем гадания, о судьбе предсказания. Коль вся правда скажется, пусть огонь покажется.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083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Гадание на рисовых зернах. </a:t>
            </a:r>
            <a:br>
              <a:rPr lang="ru-RU" dirty="0" smtClean="0"/>
            </a:br>
            <a:r>
              <a:rPr lang="ru-RU" dirty="0" smtClean="0"/>
              <a:t>(банка с рисовыми зернами, салфетки)</a:t>
            </a:r>
            <a:br>
              <a:rPr lang="ru-RU" dirty="0" smtClean="0"/>
            </a:br>
            <a:r>
              <a:rPr lang="ru-RU" dirty="0" smtClean="0"/>
              <a:t>Над банкой с рисом держат ладонью вниз левую руку, и, сосредоточившись, вслух задают вопрос. Затем берут из нее горстку риса и высыпают на расстеленную салфетку. Четное число зерен- положительный ответ. Нечетное- отрицательный.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297634"/>
          </a:xfrm>
        </p:spPr>
        <p:txBody>
          <a:bodyPr>
            <a:normAutofit/>
          </a:bodyPr>
          <a:lstStyle/>
          <a:p>
            <a:r>
              <a:rPr lang="ru-RU" dirty="0" smtClean="0"/>
              <a:t>Гадание по книге.</a:t>
            </a:r>
            <a:br>
              <a:rPr lang="ru-RU" dirty="0" smtClean="0"/>
            </a:br>
            <a:r>
              <a:rPr lang="ru-RU" dirty="0" smtClean="0"/>
              <a:t>(любая книга)</a:t>
            </a:r>
            <a:br>
              <a:rPr lang="ru-RU" dirty="0" smtClean="0"/>
            </a:br>
            <a:r>
              <a:rPr lang="ru-RU" dirty="0" smtClean="0"/>
              <a:t>На обложку закрытой книги кладут левую руку и задают вопрос. Затем открывают наугад и читают строку, начинающуюся под большим пальцем левой руки.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583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Гадание- игра. (кусочек хлеба, соль, бутылка, зеркало, нож)</a:t>
            </a:r>
            <a:br>
              <a:rPr lang="ru-RU" dirty="0" smtClean="0"/>
            </a:br>
            <a:r>
              <a:rPr lang="ru-RU" dirty="0" smtClean="0"/>
              <a:t>Гадающей девушке завязывают глаза, крутят несколько раз вокруг оси и ставят лицом к столу. Она должна взять со стола первый попавшийся предмет. Если она возьмет: нож- жених будет хулиганом, зеркало- будет модник, соль- вредный жених,</a:t>
            </a:r>
            <a:br>
              <a:rPr lang="ru-RU" dirty="0" smtClean="0"/>
            </a:br>
            <a:r>
              <a:rPr lang="ru-RU" dirty="0" smtClean="0"/>
              <a:t>бутылку- пьяница, хлеб- богатый.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6583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Рождество, наряду с Новым годом, является одним из   самых любимых наших праздников. Русская православная церковь отмечает праздник Рождества церковной службой с 6 на 7 января. В доме все еще стоит новогодняя елка. Зажигают рождественские свечи- символ домашнего очага.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001156" cy="6357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Гадание по обуви. </a:t>
            </a:r>
            <a:br>
              <a:rPr lang="ru-RU" dirty="0" smtClean="0"/>
            </a:br>
            <a:r>
              <a:rPr lang="ru-RU" dirty="0" smtClean="0"/>
              <a:t>(сланцы, домашние тапочки, парадные туфли, лыжные ботинки, мужской ботинок)</a:t>
            </a:r>
            <a:br>
              <a:rPr lang="ru-RU" dirty="0" smtClean="0"/>
            </a:br>
            <a:r>
              <a:rPr lang="ru-RU" dirty="0" smtClean="0"/>
              <a:t>В общую кучу складывается обувь. Гадать лучше в полумраке или вообще в темноте. Все участники разбирают по одной «обувке», загорается свет, и все узнают судьбу на ближайший год.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369072"/>
          </a:xfrm>
        </p:spPr>
        <p:txBody>
          <a:bodyPr>
            <a:normAutofit/>
          </a:bodyPr>
          <a:lstStyle/>
          <a:p>
            <a:r>
              <a:rPr lang="ru-RU" dirty="0" smtClean="0"/>
              <a:t>Сланцы- поездка к морю на отдых, лыжные ботинки- здоровье и спортивная активность, тапочки- домоседство, парадные туфли- праздники, веселое времяпровождение, интересные встречи, мужская туфля- замужество или новое знакомство.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297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Цифровое гадание.</a:t>
            </a:r>
            <a:br>
              <a:rPr lang="ru-RU" dirty="0" smtClean="0"/>
            </a:br>
            <a:r>
              <a:rPr lang="ru-RU" dirty="0" smtClean="0"/>
              <a:t>Сосредоточить свое внимание на трех вопросах, которые повторить про себя трижды: «Как поступить? Чего ждать? Чего опасаться?» С этими мыслями ткнуть, не глядя, в таблицу и прочитать тот ответ, на какую цифру вы попали. Это и будет ваше пророчество.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из услышанных гаданий показались вам самыми смешными, интересными, страшными, опасными? Примите ли Вы на «вооружение» некоторые из тех   гаданий, с которыми  сегодня познакомились?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297634"/>
          </a:xfrm>
        </p:spPr>
        <p:txBody>
          <a:bodyPr>
            <a:normAutofit/>
          </a:bodyPr>
          <a:lstStyle/>
          <a:p>
            <a:r>
              <a:rPr lang="ru-RU" dirty="0" smtClean="0"/>
              <a:t>Как говорится, «замуж не напасть, кабы замужем не пропасть». Цените свою юность, свободу, возможность пожить сегодняшним днем, получайте образование, а там- время покажет.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297634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369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забудем и о том, что Рождеству предшествовал Филиппов пост (в пост полагалось воздерживаться от определенных видов пищи), значит, и праздничный стол до полуночи должен был быть особым- постным. А после полуночи, когда пост закончится, подают рождественского гуся.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440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Рождество издавна сопровождалось красочными народными обычаями. Колядки, хождение со звездой, ряженье- здесь мирно уживались язычество и христианство.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440510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колядки? Что они из себя представляют?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440510"/>
          </a:xfrm>
        </p:spPr>
        <p:txBody>
          <a:bodyPr>
            <a:normAutofit/>
          </a:bodyPr>
          <a:lstStyle/>
          <a:p>
            <a:r>
              <a:rPr lang="ru-RU" dirty="0" smtClean="0"/>
              <a:t>Колядки- это специальные песни с пожеланиями богатого урожая, здоровья, согласия в семье. Мало кто сейчас знает эти песни, но почему бы в веселой, шутливой форме не поздравить соседей? За поздравления, шутки-прибаутки угостят печеньем, пряниками, конфетами.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В старину </a:t>
            </a:r>
            <a:r>
              <a:rPr lang="ru-RU" dirty="0" err="1" smtClean="0"/>
              <a:t>колядовщики</a:t>
            </a:r>
            <a:r>
              <a:rPr lang="ru-RU" dirty="0" smtClean="0"/>
              <a:t> пели: «Ты нас будешь дарить- мы будем хвалить, а не будешь дарить- мы будем сорить! Коляда! Коляда! Подавай, пирога!»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Кто был непременным участником рождественских праздников?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297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Да, непременными участниками рождественских праздников были ряженые. Рядились медведями, чертями. Ряженым доступно и дозволено все. Конечно, в разумных пределах, чтобы не обидеть хозяев дома, не нанести непоправимого ущерба.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575</Words>
  <Application>Microsoft Office PowerPoint</Application>
  <PresentationFormat>Экран (4:3)</PresentationFormat>
  <Paragraphs>27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Внеклассное мероприятие «Святочные гадания»</vt:lpstr>
      <vt:lpstr>Рождество, наряду с Новым годом, является одним из   самых любимых наших праздников. Русская православная церковь отмечает праздник Рождества церковной службой с 6 на 7 января. В доме все еще стоит новогодняя елка. Зажигают рождественские свечи- символ домашнего очага.</vt:lpstr>
      <vt:lpstr>Не забудем и о том, что Рождеству предшествовал Филиппов пост (в пост полагалось воздерживаться от определенных видов пищи), значит, и праздничный стол до полуночи должен был быть особым- постным. А после полуночи, когда пост закончится, подают рождественского гуся.</vt:lpstr>
      <vt:lpstr>Рождество издавна сопровождалось красочными народными обычаями. Колядки, хождение со звездой, ряженье- здесь мирно уживались язычество и христианство.</vt:lpstr>
      <vt:lpstr>Что такое колядки? Что они из себя представляют?</vt:lpstr>
      <vt:lpstr>Колядки- это специальные песни с пожеланиями богатого урожая, здоровья, согласия в семье. Мало кто сейчас знает эти песни, но почему бы в веселой, шутливой форме не поздравить соседей? За поздравления, шутки-прибаутки угостят печеньем, пряниками, конфетами. </vt:lpstr>
      <vt:lpstr>В старину колядовщики пели: «Ты нас будешь дарить- мы будем хвалить, а не будешь дарить- мы будем сорить! Коляда! Коляда! Подавай, пирога!»</vt:lpstr>
      <vt:lpstr>Кто был непременным участником рождественских праздников?</vt:lpstr>
      <vt:lpstr>Да, непременными участниками рождественских праздников были ряженые. Рядились медведями, чертями. Ряженым доступно и дозволено все. Конечно, в разумных пределах, чтобы не обидеть хозяев дома, не нанести непоправимого ущерба.</vt:lpstr>
      <vt:lpstr>Что такое святки? Как долго они длятся?</vt:lpstr>
      <vt:lpstr>С Рождества до Крещения (19 января) продолжаются святки. Это особое время. Издавна на святках широко и открыто занимаются тем, что православие считает за грех,- гаданием. Также в это время принято веселиться, развлекаться, но- с умом и пользой.</vt:lpstr>
      <vt:lpstr>Как Вы думаете, а все ли святочные гадания были веселыми и неопасными?</vt:lpstr>
      <vt:lpstr>Во время святок различают «святые вечера» ( 7-13 января)- для веселых, смешных гаданий; и- «страшные вечера» ( 14-19 января)- для опасных и рискованных. А самыми «верными» считают гадания на Васильев вечер- канун 14 января, то есть на старый Новый год.</vt:lpstr>
      <vt:lpstr>Так уж повелось, что чаще всего гаданиями занимаются девушки. Как Вы думаете почему?</vt:lpstr>
      <vt:lpstr>Почему бы и нам не возродить эту святочную традицию? Только не надо относиться к гаданию слишком серьезно. Пусть оно станет игрой, которая доставит радость всем участникам. Гадают обычно вечером, когда стемнеет.</vt:lpstr>
      <vt:lpstr>Начинаем гадания, о судьбе предсказания. Коль вся правда скажется, пусть огонь покажется.</vt:lpstr>
      <vt:lpstr>Гадание на рисовых зернах.  (банка с рисовыми зернами, салфетки) Над банкой с рисом держат ладонью вниз левую руку, и, сосредоточившись, вслух задают вопрос. Затем берут из нее горстку риса и высыпают на расстеленную салфетку. Четное число зерен- положительный ответ. Нечетное- отрицательный.</vt:lpstr>
      <vt:lpstr>Гадание по книге. (любая книга) На обложку закрытой книги кладут левую руку и задают вопрос. Затем открывают наугад и читают строку, начинающуюся под большим пальцем левой руки.</vt:lpstr>
      <vt:lpstr>Гадание- игра. (кусочек хлеба, соль, бутылка, зеркало, нож) Гадающей девушке завязывают глаза, крутят несколько раз вокруг оси и ставят лицом к столу. Она должна взять со стола первый попавшийся предмет. Если она возьмет: нож- жених будет хулиганом, зеркало- будет модник, соль- вредный жених, бутылку- пьяница, хлеб- богатый.</vt:lpstr>
      <vt:lpstr>Гадание по обуви.  (сланцы, домашние тапочки, парадные туфли, лыжные ботинки, мужской ботинок) В общую кучу складывается обувь. Гадать лучше в полумраке или вообще в темноте. Все участники разбирают по одной «обувке», загорается свет, и все узнают судьбу на ближайший год. </vt:lpstr>
      <vt:lpstr>Сланцы- поездка к морю на отдых, лыжные ботинки- здоровье и спортивная активность, тапочки- домоседство, парадные туфли- праздники, веселое времяпровождение, интересные встречи, мужская туфля- замужество или новое знакомство.</vt:lpstr>
      <vt:lpstr>Цифровое гадание. Сосредоточить свое внимание на трех вопросах, которые повторить про себя трижды: «Как поступить? Чего ждать? Чего опасаться?» С этими мыслями ткнуть, не глядя, в таблицу и прочитать тот ответ, на какую цифру вы попали. Это и будет ваше пророчество.</vt:lpstr>
      <vt:lpstr>Какие из услышанных гаданий показались вам самыми смешными, интересными, страшными, опасными? Примите ли Вы на «вооружение» некоторые из тех   гаданий, с которыми  сегодня познакомились?</vt:lpstr>
      <vt:lpstr>Как говорится, «замуж не напасть, кабы замужем не пропасть». Цените свою юность, свободу, возможность пожить сегодняшним днем, получайте образование, а там- время покажет. </vt:lpstr>
      <vt:lpstr>Спасибо за внимание!!!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«Святочные гадания».</dc:title>
  <dc:creator>www.PHILka.RU</dc:creator>
  <cp:lastModifiedBy>www.PHILka.RU</cp:lastModifiedBy>
  <cp:revision>18</cp:revision>
  <dcterms:created xsi:type="dcterms:W3CDTF">2012-01-14T04:51:15Z</dcterms:created>
  <dcterms:modified xsi:type="dcterms:W3CDTF">2014-01-09T14:09:49Z</dcterms:modified>
</cp:coreProperties>
</file>