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7" r:id="rId5"/>
    <p:sldId id="259" r:id="rId6"/>
    <p:sldId id="262" r:id="rId7"/>
    <p:sldId id="261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580148-E1CA-48F0-A810-5B6EB32FDA73}" type="datetimeFigureOut">
              <a:rPr lang="ru-RU" smtClean="0"/>
              <a:t>13.09.2011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6D2228-11AC-4724-B04A-0AAECA30180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99" descr="Flag of Sakhalin Oblas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6480048" cy="2301240"/>
          </a:xfrm>
        </p:spPr>
        <p:txBody>
          <a:bodyPr/>
          <a:lstStyle/>
          <a:p>
            <a:r>
              <a:rPr lang="ru-RU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МОЯ МАЛАЯ РОДИНА</a:t>
            </a: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Рисунок 95" descr="http://upload.wikimedia.org/wikipedia/commons/thumb/9/9d/Sakhalin_Oblast_Coat_of_Arms.png/200px-Sakhalin_Oblast_Coat_of_Ar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7537" y="4430712"/>
            <a:ext cx="217646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357166"/>
            <a:ext cx="3857620" cy="63579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Сахалинская область – единственная в мире область на островах.</a:t>
            </a:r>
          </a:p>
          <a:p>
            <a:r>
              <a:rPr lang="ru-RU" dirty="0" smtClean="0"/>
              <a:t>Расположена на 59 островах, включает в себя о.Сахалин с островами </a:t>
            </a:r>
            <a:r>
              <a:rPr lang="ru-RU" dirty="0" err="1" smtClean="0"/>
              <a:t>Монерон</a:t>
            </a:r>
            <a:r>
              <a:rPr lang="ru-RU" dirty="0" smtClean="0"/>
              <a:t> и Тюлений и две гряды Курильских островов</a:t>
            </a:r>
            <a:endParaRPr lang="ru-RU" dirty="0"/>
          </a:p>
        </p:txBody>
      </p:sp>
      <p:pic>
        <p:nvPicPr>
          <p:cNvPr id="9" name="Picture 3" descr="E:\Документы - Юля\краеведение\карты\Физическая карта Сахалинской области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17407" y="0"/>
            <a:ext cx="5526593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357166"/>
            <a:ext cx="3857620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Большая Курильская гряда длиной около 1250 км насчитывает около 30 островов.</a:t>
            </a:r>
          </a:p>
          <a:p>
            <a:r>
              <a:rPr lang="ru-RU" dirty="0" smtClean="0"/>
              <a:t>В состав Малой Курильской гряды, длиной 105 км, входит 6 островов.</a:t>
            </a:r>
            <a:endParaRPr lang="ru-RU" dirty="0"/>
          </a:p>
        </p:txBody>
      </p:sp>
      <p:pic>
        <p:nvPicPr>
          <p:cNvPr id="9" name="Picture 3" descr="E:\Документы - Юля\краеведение\карты\Физическая карта Сахалинской области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17407" y="0"/>
            <a:ext cx="5526593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2"/>
            <a:ext cx="3929058" cy="5572164"/>
          </a:xfrm>
        </p:spPr>
        <p:txBody>
          <a:bodyPr/>
          <a:lstStyle/>
          <a:p>
            <a:r>
              <a:rPr lang="ru-RU" dirty="0" smtClean="0"/>
              <a:t>Сахалинская область основана 2 января 1947 г.</a:t>
            </a:r>
          </a:p>
          <a:p>
            <a:r>
              <a:rPr lang="ru-RU" dirty="0" smtClean="0"/>
              <a:t>Площадь Сахалинской области – 87,1тыс. кв.км, из них 76,6 тыс. кв.км занимает Сахалин</a:t>
            </a:r>
          </a:p>
          <a:p>
            <a:endParaRPr lang="ru-RU" dirty="0"/>
          </a:p>
        </p:txBody>
      </p:sp>
      <p:pic>
        <p:nvPicPr>
          <p:cNvPr id="6" name="Picture 2" descr="E:\Документы - Юля\краеведение\карты\s5624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22" y="0"/>
            <a:ext cx="5786478" cy="684251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Документы - Юля\краеведение\карты\saha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215" y="0"/>
            <a:ext cx="5340785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4071934" cy="6429396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От </a:t>
            </a:r>
            <a:r>
              <a:rPr lang="ru-RU" sz="2600" b="1" dirty="0" smtClean="0"/>
              <a:t>материка остров отделен </a:t>
            </a:r>
            <a:r>
              <a:rPr lang="ru-RU" sz="2600" b="1" dirty="0" smtClean="0"/>
              <a:t> проливом </a:t>
            </a:r>
            <a:r>
              <a:rPr lang="ru-RU" sz="2600" b="1" dirty="0" err="1" smtClean="0"/>
              <a:t>Невельского</a:t>
            </a:r>
            <a:r>
              <a:rPr lang="ru-RU" sz="2600" b="1" dirty="0" smtClean="0"/>
              <a:t> с наименьшей шириной 7,5 км</a:t>
            </a:r>
            <a:r>
              <a:rPr lang="ru-RU" sz="2600" b="1" dirty="0" smtClean="0"/>
              <a:t>,</a:t>
            </a:r>
          </a:p>
          <a:p>
            <a:r>
              <a:rPr lang="ru-RU" sz="2600" b="1" dirty="0" smtClean="0"/>
              <a:t>На </a:t>
            </a:r>
            <a:r>
              <a:rPr lang="ru-RU" sz="2600" b="1" dirty="0" smtClean="0"/>
              <a:t>юге отделен проливом Лаперуза (с наименьшей шириной 41 км) от японского острова Хоккайдо. </a:t>
            </a:r>
            <a:endParaRPr lang="ru-RU" sz="2600" b="1" dirty="0" smtClean="0"/>
          </a:p>
          <a:p>
            <a:r>
              <a:rPr lang="ru-RU" sz="2600" b="1" dirty="0" smtClean="0"/>
              <a:t>С </a:t>
            </a:r>
            <a:r>
              <a:rPr lang="ru-RU" sz="2600" b="1" dirty="0" smtClean="0"/>
              <a:t>востока омывается Охотским морем</a:t>
            </a:r>
            <a:r>
              <a:rPr lang="ru-RU" sz="2600" b="1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окументы - Юля\краеведение\фото\f_18075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92334"/>
            <a:ext cx="7643833" cy="556566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467600" cy="1143000"/>
          </a:xfrm>
        </p:spPr>
        <p:txBody>
          <a:bodyPr/>
          <a:lstStyle/>
          <a:p>
            <a:r>
              <a:rPr lang="ru-RU" dirty="0" smtClean="0"/>
              <a:t>Крайние точки Сахалина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7072362" cy="3714776"/>
          </a:xfrm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4000" dirty="0" smtClean="0"/>
              <a:t>Южная – мыс</a:t>
            </a:r>
            <a:r>
              <a:rPr lang="en-US" sz="4000" dirty="0" smtClean="0"/>
              <a:t> </a:t>
            </a:r>
            <a:r>
              <a:rPr lang="ru-RU" sz="4000" dirty="0" smtClean="0"/>
              <a:t>Крильон</a:t>
            </a:r>
          </a:p>
          <a:p>
            <a:r>
              <a:rPr lang="ru-RU" sz="4000" dirty="0" smtClean="0"/>
              <a:t>Северная – мыс Елизавета</a:t>
            </a:r>
          </a:p>
          <a:p>
            <a:r>
              <a:rPr lang="ru-RU" sz="4000" dirty="0" smtClean="0"/>
              <a:t>Западная – мыс </a:t>
            </a:r>
            <a:r>
              <a:rPr lang="ru-RU" sz="4000" dirty="0" err="1" smtClean="0"/>
              <a:t>Лах</a:t>
            </a:r>
            <a:endParaRPr lang="ru-RU" sz="4000" dirty="0" smtClean="0"/>
          </a:p>
          <a:p>
            <a:r>
              <a:rPr lang="ru-RU" sz="4000" dirty="0" smtClean="0"/>
              <a:t>Восточная – мыс Терпения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окументы - Юля\краеведение\карты\sakhobl_id47_08102007134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1082" y="0"/>
            <a:ext cx="2182918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857232"/>
            <a:ext cx="6786610" cy="4525963"/>
          </a:xfrm>
        </p:spPr>
        <p:txBody>
          <a:bodyPr/>
          <a:lstStyle/>
          <a:p>
            <a:r>
              <a:rPr lang="ru-RU" b="1" dirty="0" smtClean="0"/>
              <a:t>Остров Сахалин вытянут по меридиану на </a:t>
            </a:r>
            <a:r>
              <a:rPr lang="ru-RU" b="1" dirty="0" smtClean="0"/>
              <a:t>948 </a:t>
            </a:r>
            <a:r>
              <a:rPr lang="ru-RU" b="1" dirty="0" smtClean="0"/>
              <a:t>км.  </a:t>
            </a:r>
          </a:p>
          <a:p>
            <a:r>
              <a:rPr lang="ru-RU" b="1" dirty="0" smtClean="0"/>
              <a:t>Самое </a:t>
            </a:r>
            <a:r>
              <a:rPr lang="ru-RU" b="1" dirty="0" smtClean="0"/>
              <a:t>узкое место на юге Сахалина - 27 км - перешеек Поясок.</a:t>
            </a:r>
          </a:p>
          <a:p>
            <a:r>
              <a:rPr lang="ru-RU" b="1" dirty="0" smtClean="0"/>
              <a:t>Максимальная широта острова достигает 160 </a:t>
            </a:r>
            <a:r>
              <a:rPr lang="ru-RU" b="1" dirty="0" smtClean="0"/>
              <a:t>км (на широте г.Лесогорска).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Документы - Юля\краеведение\стенд САхалин- малая родина\Flag_of_Okha_(Sakhalin_oblast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71670" cy="13776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7" name="Picture 3" descr="E:\Документы - Юля\краеведение\стенд САхалин- малая родина\Coat_of_Arms_of_Okha_(Sakhalin_oblast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0"/>
            <a:ext cx="1657350" cy="20097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6" name="Picture 2" descr="E:\Документы - Юля\краеведение\фото\Оха фото\9get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357298"/>
            <a:ext cx="6786578" cy="508887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6143668" cy="11430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Оха – северная столица </a:t>
            </a:r>
            <a:br>
              <a:rPr lang="ru-RU" sz="4000" b="1" dirty="0" smtClean="0"/>
            </a:br>
            <a:r>
              <a:rPr lang="ru-RU" sz="4000" b="1" dirty="0" smtClean="0"/>
              <a:t>Сахалина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57892"/>
            <a:ext cx="9144000" cy="100010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Официально утвержден городом 16 ноября 1938 года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задание: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578647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Скопировать с шаблона в тетрадь карту Сахалина</a:t>
            </a:r>
          </a:p>
          <a:p>
            <a:r>
              <a:rPr lang="ru-RU" dirty="0" smtClean="0"/>
              <a:t>С  помощью карты в Атласе на с.15 нанести на свою карту в тетради следующие географические объекты:</a:t>
            </a:r>
          </a:p>
          <a:p>
            <a:r>
              <a:rPr lang="ru-RU" dirty="0" smtClean="0"/>
              <a:t>Крайние точки Сахалина</a:t>
            </a:r>
          </a:p>
          <a:p>
            <a:r>
              <a:rPr lang="ru-RU" dirty="0" smtClean="0"/>
              <a:t>Проливы, отделяющие о.Сахалин от материка и </a:t>
            </a:r>
            <a:r>
              <a:rPr lang="ru-RU" dirty="0" err="1" smtClean="0"/>
              <a:t>о.Хокайдо</a:t>
            </a:r>
            <a:endParaRPr lang="ru-RU" dirty="0" smtClean="0"/>
          </a:p>
          <a:p>
            <a:r>
              <a:rPr lang="ru-RU" dirty="0" smtClean="0"/>
              <a:t>Острова Тюлений и </a:t>
            </a:r>
            <a:r>
              <a:rPr lang="ru-RU" dirty="0" err="1" smtClean="0"/>
              <a:t>Монерон</a:t>
            </a:r>
            <a:endParaRPr lang="ru-RU" dirty="0" smtClean="0"/>
          </a:p>
          <a:p>
            <a:r>
              <a:rPr lang="ru-RU" dirty="0" smtClean="0"/>
              <a:t>Перешеек Поясок – самое узкое место Сахалина</a:t>
            </a:r>
          </a:p>
          <a:p>
            <a:r>
              <a:rPr lang="ru-RU" dirty="0" smtClean="0"/>
              <a:t>Моря, омывающие Сахалин</a:t>
            </a:r>
          </a:p>
          <a:p>
            <a:r>
              <a:rPr lang="ru-RU" dirty="0" smtClean="0"/>
              <a:t>Наш город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</TotalTime>
  <Words>234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МОЯ МАЛАЯ РОДИНА</vt:lpstr>
      <vt:lpstr>Слайд 2</vt:lpstr>
      <vt:lpstr>Слайд 3</vt:lpstr>
      <vt:lpstr>Слайд 4</vt:lpstr>
      <vt:lpstr>Слайд 5</vt:lpstr>
      <vt:lpstr>Крайние точки Сахалина</vt:lpstr>
      <vt:lpstr>Слайд 7</vt:lpstr>
      <vt:lpstr>Оха – северная столица  Сахалина</vt:lpstr>
      <vt:lpstr>задание: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Admin</dc:creator>
  <cp:lastModifiedBy>Admin</cp:lastModifiedBy>
  <cp:revision>7</cp:revision>
  <dcterms:created xsi:type="dcterms:W3CDTF">2011-09-13T12:13:37Z</dcterms:created>
  <dcterms:modified xsi:type="dcterms:W3CDTF">2011-09-13T13:13:58Z</dcterms:modified>
</cp:coreProperties>
</file>