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 стиха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Афанасий Афанасьевич Фет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1600" dirty="0" smtClean="0"/>
              <a:t>Сияла ночь. Луной был полон сад. Лежали</a:t>
            </a:r>
          </a:p>
          <a:p>
            <a:pPr algn="l"/>
            <a:r>
              <a:rPr lang="ru-RU" sz="1600" dirty="0" smtClean="0"/>
              <a:t>Лучи у наших ног в гостиной без огней</a:t>
            </a:r>
          </a:p>
          <a:p>
            <a:pPr algn="l"/>
            <a:r>
              <a:rPr lang="ru-RU" sz="1600" dirty="0" smtClean="0"/>
              <a:t>Рояль был весь раскрыт, и струны в нем дрожали,</a:t>
            </a:r>
          </a:p>
          <a:p>
            <a:pPr algn="l"/>
            <a:r>
              <a:rPr lang="ru-RU" sz="1600" dirty="0" smtClean="0"/>
              <a:t>Как и сердца у нас за </a:t>
            </a:r>
            <a:r>
              <a:rPr lang="ru-RU" sz="1600" dirty="0" err="1" smtClean="0"/>
              <a:t>песнию</a:t>
            </a:r>
            <a:r>
              <a:rPr lang="ru-RU" sz="1600" dirty="0" smtClean="0"/>
              <a:t> твоей.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 smtClean="0"/>
              <a:t>Ты пела до зари, в слезах изнемогая,</a:t>
            </a:r>
          </a:p>
          <a:p>
            <a:pPr algn="l"/>
            <a:r>
              <a:rPr lang="ru-RU" sz="1600" dirty="0" smtClean="0"/>
              <a:t>Что ты одна – любовь, что нет любви иной,</a:t>
            </a:r>
          </a:p>
          <a:p>
            <a:pPr algn="l"/>
            <a:r>
              <a:rPr lang="ru-RU" sz="1600" dirty="0" smtClean="0"/>
              <a:t>И так хотелось жить, чтоб, звуки не роняя,</a:t>
            </a:r>
          </a:p>
          <a:p>
            <a:pPr algn="l"/>
            <a:r>
              <a:rPr lang="ru-RU" sz="1600" dirty="0" smtClean="0"/>
              <a:t>Тебя любить, обнять и плакать над тобой.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И много лет прошло, томительных и скучных,</a:t>
            </a:r>
          </a:p>
          <a:p>
            <a:pPr algn="l"/>
            <a:r>
              <a:rPr lang="ru-RU" dirty="0" smtClean="0"/>
              <a:t>И вот в тиши ночной твой голос слышу вновь,</a:t>
            </a:r>
          </a:p>
          <a:p>
            <a:pPr algn="l"/>
            <a:r>
              <a:rPr lang="ru-RU" dirty="0" smtClean="0"/>
              <a:t>И веет, как тогда, во вздохах этих звучных,</a:t>
            </a:r>
          </a:p>
          <a:p>
            <a:pPr algn="l"/>
            <a:r>
              <a:rPr lang="ru-RU" dirty="0" smtClean="0"/>
              <a:t>Что ты одна – вся жизнь, что ты одна – любовь.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Что нет обид судьбы и сердца жгучей муки,</a:t>
            </a:r>
          </a:p>
          <a:p>
            <a:pPr algn="l"/>
            <a:r>
              <a:rPr lang="ru-RU" dirty="0" smtClean="0"/>
              <a:t>А жизни нет конца, и цели нет иной,</a:t>
            </a:r>
          </a:p>
          <a:p>
            <a:pPr algn="l"/>
            <a:r>
              <a:rPr lang="ru-RU" dirty="0" smtClean="0"/>
              <a:t>Как только веровать в рыдающие звуки,</a:t>
            </a:r>
          </a:p>
          <a:p>
            <a:pPr algn="l"/>
            <a:r>
              <a:rPr lang="ru-RU" dirty="0" smtClean="0"/>
              <a:t>Тебя любить, обнять и плакать над тобой!</a:t>
            </a:r>
          </a:p>
          <a:p>
            <a:pPr algn="r"/>
            <a:r>
              <a:rPr lang="ru-RU" dirty="0" smtClean="0"/>
              <a:t>1877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«Сияла ночь»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ся\Desktop\Аттестация ЛНВ\Патрет Ф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672408" cy="48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2" y="326072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беден наш язык!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и не могу –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передать того ни другу, ни врагу,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буйствует в груди прозрачною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волною».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1419766"/>
            <a:ext cx="335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А.А.Фет</a:t>
            </a:r>
            <a:r>
              <a:rPr lang="ru-RU" sz="2400" b="1" dirty="0" smtClean="0">
                <a:solidFill>
                  <a:srgbClr val="FFC000"/>
                </a:solidFill>
              </a:rPr>
              <a:t> (1820-1892 гг.)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sz="2800" dirty="0" smtClean="0"/>
              <a:t>«Большая часть его стихотворений дышит самою искреннею свежестью, а романсы его распевает чуть ли не вся Россия»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/>
              <a:t>«Фет в лучшие свои минуты выходит из пределов, указанных поэзии, и смело делает шаг в нашу область…Это не просто поэт, скорее поэт-музыкант, как бы избегающий даже таких тем, которые поддаются выражению словом»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М.Е.Салтыков</a:t>
            </a:r>
            <a:r>
              <a:rPr lang="ru-RU" dirty="0" smtClean="0"/>
              <a:t>-Щедрин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П.И.Чайковский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Современники о Фете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/>
              <a:t>«И мукой блаженства исполнены звуки,</a:t>
            </a:r>
          </a:p>
          <a:p>
            <a:r>
              <a:rPr lang="ru-RU" sz="2400" b="1" dirty="0" smtClean="0"/>
              <a:t>В которых сказаться так хочется счастью…»</a:t>
            </a:r>
            <a:endParaRPr lang="ru-RU" sz="2400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b="1" dirty="0" smtClean="0"/>
              <a:t>Но ни следов, ни звуков. Всё молчит</a:t>
            </a:r>
          </a:p>
          <a:p>
            <a:r>
              <a:rPr lang="ru-RU" sz="2400" b="1" dirty="0" smtClean="0"/>
              <a:t>Как в царстве смерти сказочного мира».</a:t>
            </a:r>
          </a:p>
          <a:p>
            <a:endParaRPr lang="ru-RU" dirty="0"/>
          </a:p>
          <a:p>
            <a:r>
              <a:rPr lang="ru-RU" sz="2400" b="1" dirty="0" smtClean="0"/>
              <a:t>«Сады молчат. Унылыми глазами</a:t>
            </a:r>
          </a:p>
          <a:p>
            <a:r>
              <a:rPr lang="ru-RU" sz="2400" b="1" dirty="0" smtClean="0"/>
              <a:t>С унынием в душе гляжу вокруг».</a:t>
            </a:r>
            <a:endParaRPr lang="ru-RU" sz="2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Сравним строки: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стихах Фета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7982"/>
            <a:ext cx="3607296" cy="37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43491">
            <a:off x="269740" y="1196752"/>
            <a:ext cx="4806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«Какое счастье хоть на миг</a:t>
            </a:r>
          </a:p>
          <a:p>
            <a:r>
              <a:rPr lang="ru-RU" sz="2400" dirty="0" smtClean="0"/>
              <a:t>Залюбоваться жизни далью,</a:t>
            </a:r>
          </a:p>
          <a:p>
            <a:r>
              <a:rPr lang="ru-RU" sz="2400" dirty="0" smtClean="0"/>
              <a:t>Призыв заслышать над </a:t>
            </a:r>
            <a:r>
              <a:rPr lang="ru-RU" sz="2400" dirty="0" err="1" smtClean="0"/>
              <a:t>роялью</a:t>
            </a:r>
            <a:r>
              <a:rPr lang="ru-RU" sz="2400" dirty="0" smtClean="0"/>
              <a:t>, -</a:t>
            </a:r>
          </a:p>
          <a:p>
            <a:r>
              <a:rPr lang="ru-RU" sz="2400" dirty="0" smtClean="0"/>
              <a:t>Я всё познал и всё постиг».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rot="594082">
            <a:off x="1237527" y="4903353"/>
            <a:ext cx="7138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«Сияла ночь. Луной был полон сад. Лежали</a:t>
            </a:r>
          </a:p>
          <a:p>
            <a:r>
              <a:rPr lang="ru-RU" sz="2000" b="1" dirty="0" smtClean="0"/>
              <a:t>Лучи у наших ног в гостиной без  огней.</a:t>
            </a:r>
          </a:p>
          <a:p>
            <a:r>
              <a:rPr lang="ru-RU" sz="2000" b="1" dirty="0" smtClean="0"/>
              <a:t>Рояль был весь раскрыт, и струны в нём дрожали,</a:t>
            </a:r>
          </a:p>
          <a:p>
            <a:r>
              <a:rPr lang="ru-RU" sz="2000" b="1" dirty="0" smtClean="0"/>
              <a:t>Как и сердца у нас за песнею твоей».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7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0" y="477376"/>
            <a:ext cx="3540801" cy="404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789894"/>
            <a:ext cx="579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«И меняются звуков отдельный удар,</a:t>
            </a:r>
          </a:p>
          <a:p>
            <a:r>
              <a:rPr lang="ru-RU" sz="2400" b="1" dirty="0" smtClean="0"/>
              <a:t>Так ласкательно шепчут струи,</a:t>
            </a:r>
          </a:p>
          <a:p>
            <a:r>
              <a:rPr lang="ru-RU" sz="2400" b="1" dirty="0" smtClean="0"/>
              <a:t>Словно робкие струны вокруг гитар,</a:t>
            </a:r>
          </a:p>
          <a:p>
            <a:r>
              <a:rPr lang="ru-RU" sz="2400" b="1" dirty="0" smtClean="0"/>
              <a:t>Напевая призывы любви».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80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  <a14:imgEffect>
                      <a14:brightnessContrast bright="-3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356491"/>
            <a:ext cx="65728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«Исполнена тайны жестокой</a:t>
            </a:r>
          </a:p>
          <a:p>
            <a:r>
              <a:rPr lang="ru-RU" sz="3200" b="1" dirty="0" smtClean="0"/>
              <a:t>Душа замирающих скрипок,</a:t>
            </a:r>
          </a:p>
          <a:p>
            <a:r>
              <a:rPr lang="ru-RU" sz="3200" b="1" dirty="0" smtClean="0"/>
              <a:t>Средь шума толпы неизвестной</a:t>
            </a:r>
          </a:p>
          <a:p>
            <a:r>
              <a:rPr lang="ru-RU" sz="3200" b="1" dirty="0" smtClean="0"/>
              <a:t>Те звуки понятны мне вдвое…»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61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Стихотворение посвящено Татьяне Андреевне </a:t>
            </a:r>
            <a:r>
              <a:rPr lang="ru-RU" dirty="0" err="1" smtClean="0"/>
              <a:t>Кузминской</a:t>
            </a:r>
            <a:r>
              <a:rPr lang="ru-RU" dirty="0" smtClean="0"/>
              <a:t>, женщине с живым характером, обаятельной, с хорошим голосом. Она была одним из реальных прототипов толстовской Наташи Ростовой. О своей встрече с Фетом Татьяна писала: «Уже стемнело, и лунный майский свет ложился полосами на полутемную гостиную. А соловьи, как я начинала петь, перекрикивали меня. По мере того, как я пела Глинку, Даргомыжского и «Крошку» Булахова на слова Фета, Афанасий Афанасьевич подошел ко мне и попросил повторить. Подали чай, и мы пошли в залу. Там стоял второй рояль. За чаем зашёл разговор о музыке. Фет сказал, что на него музыка действует так же сильно, как красивая природа, и слова выигрывают в пении. Было два часа ночи, когда мы разошлись. На другое утро, когда мы все сидели за столом, вошел Фет, подошел ко мне и положил исписанный листок бумаги.</a:t>
            </a:r>
          </a:p>
          <a:p>
            <a:pPr algn="l"/>
            <a:r>
              <a:rPr lang="ru-RU" dirty="0" smtClean="0"/>
              <a:t>-Это вам в память вчерашнего эдемского вечера, - сказал он.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«Сияла ночь»</a:t>
            </a:r>
            <a:br>
              <a:rPr lang="ru-RU" dirty="0" smtClean="0"/>
            </a:br>
            <a:r>
              <a:rPr lang="ru-RU" sz="1200" dirty="0" smtClean="0"/>
              <a:t>История создания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40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211</TotalTime>
  <Words>596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BlackTie</vt:lpstr>
      <vt:lpstr>Афанасий Афанасьевич Фет</vt:lpstr>
      <vt:lpstr>Презентация PowerPoint</vt:lpstr>
      <vt:lpstr>Современники о Фете</vt:lpstr>
      <vt:lpstr>Сравним строки:</vt:lpstr>
      <vt:lpstr>Музыкальные инструменты</vt:lpstr>
      <vt:lpstr>Презентация PowerPoint</vt:lpstr>
      <vt:lpstr>Презентация PowerPoint</vt:lpstr>
      <vt:lpstr>Презентация PowerPoint</vt:lpstr>
      <vt:lpstr>«Сияла ночь» История создания</vt:lpstr>
      <vt:lpstr>«Сияла ночь»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</dc:title>
  <dc:creator>мася</dc:creator>
  <cp:lastModifiedBy>мася</cp:lastModifiedBy>
  <cp:revision>14</cp:revision>
  <dcterms:created xsi:type="dcterms:W3CDTF">2014-03-22T16:11:16Z</dcterms:created>
  <dcterms:modified xsi:type="dcterms:W3CDTF">2014-03-23T10:57:25Z</dcterms:modified>
</cp:coreProperties>
</file>