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6F2FB-73C9-4F55-8863-90E868495FF8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A9DD6-8FDE-487B-9F0D-6DCC7D6B0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FEA1D-1B2B-44E6-808A-11A1F45D4CD5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5E863-F742-4219-B320-842D68637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5E863-F742-4219-B320-842D68637C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Маруся и Соня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8064896" cy="451405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124744"/>
          <a:ext cx="8064896" cy="50318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2448"/>
                <a:gridCol w="4032448"/>
              </a:tblGrid>
              <a:tr h="68712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БЛЕДНОЕ КРОШЕЧНОЕ СОЗДАНИЕ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КРУГЛА, КАК ПЫШКА</a:t>
                      </a:r>
                      <a:endParaRPr lang="ru-RU" sz="2400" dirty="0"/>
                    </a:p>
                  </a:txBody>
                  <a:tcPr/>
                </a:tc>
              </a:tr>
              <a:tr h="8010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ЦВЕТОК, ВЫРОСШИЙ БЕЗ ЛУЧЕЙ СОЛНЦА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УПРУГА,</a:t>
                      </a:r>
                      <a:r>
                        <a:rPr lang="ru-RU" sz="2400" baseline="0" dirty="0" smtClean="0"/>
                        <a:t> КАК МЯЧИК</a:t>
                      </a:r>
                      <a:endParaRPr lang="ru-RU" sz="2400" dirty="0"/>
                    </a:p>
                  </a:txBody>
                  <a:tcPr/>
                </a:tc>
              </a:tr>
              <a:tr h="8010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ХОДИЛА ПЛОХО, НЕУВЕРЕННО, ШАТАЯСЬ КАК БЫЛИНКА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РЕЗВО БЕГАЛА</a:t>
                      </a:r>
                      <a:endParaRPr lang="ru-RU" sz="2400" dirty="0"/>
                    </a:p>
                  </a:txBody>
                  <a:tcPr/>
                </a:tc>
              </a:tr>
              <a:tr h="68712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РУКИ ТОНКИ И ПРОЗРАЧНЫ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ЗВОНКО СМЕЯЛАСЬ</a:t>
                      </a:r>
                      <a:endParaRPr lang="ru-RU" sz="2400" dirty="0"/>
                    </a:p>
                  </a:txBody>
                  <a:tcPr/>
                </a:tc>
              </a:tr>
              <a:tr h="8010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ГОЛОВКА КАК ГОЛОВКА ПОЛЕВОГО КОЛОКОЛЬЧИКА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 НЕЙ КРАСИВЫЕ ПЛАТЬЯ</a:t>
                      </a:r>
                      <a:endParaRPr lang="ru-RU" sz="2400" dirty="0"/>
                    </a:p>
                  </a:txBody>
                  <a:tcPr/>
                </a:tc>
              </a:tr>
              <a:tr h="687129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ВОЛОСАХ АЛАЯ ЛЕНТА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Маруся и Соня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10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185050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РОСЛА</a:t>
                      </a:r>
                      <a:r>
                        <a:rPr lang="ru-RU" sz="2800" baseline="0" dirty="0" smtClean="0"/>
                        <a:t> В НИЩИТЕ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РОСЛА В ДОСТАТКЕ</a:t>
                      </a:r>
                      <a:endParaRPr lang="ru-RU" sz="2800" dirty="0"/>
                    </a:p>
                  </a:txBody>
                  <a:tcPr/>
                </a:tc>
              </a:tr>
              <a:tr h="185050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БЫВАЛА</a:t>
                      </a:r>
                      <a:r>
                        <a:rPr lang="ru-RU" sz="2800" baseline="0" dirty="0" smtClean="0"/>
                        <a:t> ГОЛОДНА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БЫВАЛА СЫТА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Соня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9242" y="1268760"/>
            <a:ext cx="4379061" cy="485740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Маруся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1196752"/>
            <a:ext cx="5616623" cy="5184576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ПРОТИВОПОСТАВЛЕНИЕ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Образная антитеза — противопоставление персонажей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подземелья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11761" y="1600200"/>
            <a:ext cx="4680520" cy="478112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74</Words>
  <Application>Microsoft Office PowerPoint</Application>
  <PresentationFormat>Экран (4:3)</PresentationFormat>
  <Paragraphs>26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Маруся и Соня</vt:lpstr>
      <vt:lpstr>Маруся и Соня</vt:lpstr>
      <vt:lpstr>Соня</vt:lpstr>
      <vt:lpstr>Маруся</vt:lpstr>
      <vt:lpstr>АНТИТЕЗА</vt:lpstr>
      <vt:lpstr>Дети подземелья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Маруся и Соня</dc:title>
  <cp:lastModifiedBy>User</cp:lastModifiedBy>
  <cp:revision>8</cp:revision>
  <dcterms:modified xsi:type="dcterms:W3CDTF">2014-03-05T18:10:21Z</dcterms:modified>
</cp:coreProperties>
</file>