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68" r:id="rId3"/>
    <p:sldId id="264" r:id="rId4"/>
    <p:sldId id="271" r:id="rId5"/>
    <p:sldId id="260" r:id="rId6"/>
    <p:sldId id="272" r:id="rId7"/>
    <p:sldId id="277" r:id="rId8"/>
    <p:sldId id="262" r:id="rId9"/>
    <p:sldId id="263" r:id="rId10"/>
    <p:sldId id="278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Знают ответ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Вопрос 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0.58000000000000063</c:v>
                </c:pt>
                <c:pt idx="1">
                  <c:v>6.0000000000000067E-2</c:v>
                </c:pt>
                <c:pt idx="2">
                  <c:v>0.34000000000000047</c:v>
                </c:pt>
                <c:pt idx="3">
                  <c:v>0.27</c:v>
                </c:pt>
                <c:pt idx="4">
                  <c:v>0.12000000000000002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знают ответа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Вопрос 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0.22000000000000017</c:v>
                </c:pt>
                <c:pt idx="1">
                  <c:v>0.89000000000000079</c:v>
                </c:pt>
                <c:pt idx="2">
                  <c:v>0.56000000000000005</c:v>
                </c:pt>
                <c:pt idx="3">
                  <c:v>0.55000000000000004</c:v>
                </c:pt>
                <c:pt idx="4">
                  <c:v>0.68000000000000094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Ответ неполный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Вопрос 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>
                  <c:v>0.15000000000000016</c:v>
                </c:pt>
                <c:pt idx="1">
                  <c:v>5.0000000000000051E-2</c:v>
                </c:pt>
                <c:pt idx="2">
                  <c:v>0.1</c:v>
                </c:pt>
                <c:pt idx="3">
                  <c:v>0.18000000000000016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474624"/>
        <c:axId val="40668544"/>
      </c:barChart>
      <c:catAx>
        <c:axId val="40474624"/>
        <c:scaling>
          <c:orientation val="minMax"/>
        </c:scaling>
        <c:delete val="0"/>
        <c:axPos val="b"/>
        <c:majorTickMark val="out"/>
        <c:minorTickMark val="none"/>
        <c:tickLblPos val="nextTo"/>
        <c:crossAx val="40668544"/>
        <c:crosses val="autoZero"/>
        <c:auto val="1"/>
        <c:lblAlgn val="ctr"/>
        <c:lblOffset val="100"/>
        <c:noMultiLvlLbl val="0"/>
      </c:catAx>
      <c:valAx>
        <c:axId val="406685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04746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12343E-EEF0-4618-87BB-3F623DB7BB02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83F0E6-A862-4725-9B80-2A63D5B4FB8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usi.com/2011/07/27/istoriya-kastryuli/" TargetMode="External"/><Relationship Id="rId7" Type="http://schemas.openxmlformats.org/officeDocument/2006/relationships/hyperlink" Target="http://tvoyaposuda.by/index.php?id_cmcx=3869" TargetMode="External"/><Relationship Id="rId2" Type="http://schemas.openxmlformats.org/officeDocument/2006/relationships/hyperlink" Target="http://media.nn.ru/data/ufiles/4/25/86/1258627.Z-5010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lpresents.ru/imgkatalog/profi4serve.jpg" TargetMode="External"/><Relationship Id="rId5" Type="http://schemas.openxmlformats.org/officeDocument/2006/relationships/hyperlink" Target="http://www.bonami-posuda.ru/img/posuda/nmtz/pot/pot4.jpg" TargetMode="External"/><Relationship Id="rId4" Type="http://schemas.openxmlformats.org/officeDocument/2006/relationships/hyperlink" Target="http://www.dvaveka.ru/printable.php?productID=3499&#1089;&#1090;&#1072;&#1088;&#1072;&#1103;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Uhvatova.irina@yandex.ru" TargetMode="External"/><Relationship Id="rId2" Type="http://schemas.openxmlformats.org/officeDocument/2006/relationships/hyperlink" Target="mailto:f141976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kusi.com/wp-content/uploads/2011/07/017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hyperlink" Target="http://www.dvaveka.ru/products_pictures/BIT%20%20109C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785794"/>
            <a:ext cx="8715436" cy="1561360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По размеру кастрюли бывают:</a:t>
            </a:r>
            <a:endParaRPr lang="ru-RU" sz="6000" b="1" dirty="0"/>
          </a:p>
        </p:txBody>
      </p:sp>
      <p:pic>
        <p:nvPicPr>
          <p:cNvPr id="7" name="Picture 8" descr="http://allpresents.ru/imgkatalog/profi4serv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14480" y="2500306"/>
            <a:ext cx="5951410" cy="3882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928670"/>
            <a:ext cx="8363272" cy="14367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dirty="0" smtClean="0"/>
              <a:t>Правила обращения с кастрюлей</a:t>
            </a:r>
            <a:endParaRPr lang="ru-RU" sz="6000" b="1" dirty="0"/>
          </a:p>
        </p:txBody>
      </p:sp>
      <p:pic>
        <p:nvPicPr>
          <p:cNvPr id="6" name="Picture 2" descr="Как оказать первую помощь при ожоге кипятком? фото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3000372"/>
            <a:ext cx="2236338" cy="22677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3" descr="ANd9GcRaAlDCldzJDYuOy5JGXX9EDXI5P-9E12LKVTL4PHns3UUk3gvWVASpj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000372"/>
            <a:ext cx="2551141" cy="22322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4" descr="stin-varezka-prihvatka__0171922_PE288615_S4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3000372"/>
            <a:ext cx="2556939" cy="22322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 самое главное, мы поняли: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7854696" cy="1752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посуда такой формой и с такими свойствами, как у кастрюли, подходит для приготовления жидких блюд (супа, компота, каши).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Источники: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1300" u="sng" dirty="0" smtClean="0">
                <a:hlinkClick r:id="rId2"/>
              </a:rPr>
              <a:t>http://media.nn.ru/data/ufiles/4/25/86/1258627.Z-50101.jpg</a:t>
            </a:r>
            <a:r>
              <a:rPr lang="ru-RU" sz="1300" dirty="0" smtClean="0"/>
              <a:t>  </a:t>
            </a:r>
            <a:r>
              <a:rPr lang="ru-RU" sz="1300" dirty="0" smtClean="0">
                <a:solidFill>
                  <a:srgbClr val="0000FF"/>
                </a:solidFill>
              </a:rPr>
              <a:t>сковорода</a:t>
            </a:r>
          </a:p>
          <a:p>
            <a:pPr>
              <a:spcBef>
                <a:spcPts val="600"/>
              </a:spcBef>
            </a:pPr>
            <a:r>
              <a:rPr lang="ru-RU" sz="1400" u="sng" dirty="0" smtClean="0">
                <a:solidFill>
                  <a:sysClr val="windowText" lastClr="000000"/>
                </a:solidFill>
                <a:hlinkClick r:id="rId3"/>
              </a:rPr>
              <a:t>http://ukusi.com/2011/07/27/istoriya-kastryuli/</a:t>
            </a:r>
            <a:r>
              <a:rPr lang="ru-RU" sz="1400" dirty="0" smtClean="0">
                <a:solidFill>
                  <a:sysClr val="windowText" lastClr="000000"/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</a:rPr>
              <a:t>древняя кастрюля</a:t>
            </a:r>
          </a:p>
          <a:p>
            <a:pPr>
              <a:spcBef>
                <a:spcPts val="600"/>
              </a:spcBef>
            </a:pPr>
            <a:r>
              <a:rPr lang="ru-RU" sz="1400" u="sng" dirty="0" smtClean="0">
                <a:solidFill>
                  <a:sysClr val="windowText" lastClr="000000"/>
                </a:solidFill>
                <a:hlinkClick r:id="rId4"/>
              </a:rPr>
              <a:t>http://www.dvaveka.ru/printable.php?productID=3499 старая</a:t>
            </a:r>
            <a:r>
              <a:rPr lang="ru-RU" sz="1400" dirty="0" smtClean="0">
                <a:solidFill>
                  <a:sysClr val="windowText" lastClr="000000"/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</a:rPr>
              <a:t>кастрюля старая</a:t>
            </a:r>
            <a:r>
              <a:rPr lang="ru-RU" b="1" dirty="0" smtClean="0">
                <a:solidFill>
                  <a:srgbClr val="0000FF"/>
                </a:solidFill>
              </a:rPr>
              <a:t> </a:t>
            </a:r>
            <a:endParaRPr lang="ru-RU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200" b="1" u="sng" dirty="0" smtClean="0">
                <a:solidFill>
                  <a:sysClr val="windowText" lastClr="000000"/>
                </a:solidFill>
                <a:hlinkClick r:id="rId5"/>
              </a:rPr>
              <a:t>http://www.bonami-posuda.ru/img/posuda/nmtz/pot/pot4.jpg</a:t>
            </a:r>
            <a:r>
              <a:rPr lang="ru-RU" sz="1200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1200" b="1" dirty="0" smtClean="0">
                <a:solidFill>
                  <a:srgbClr val="0000FF"/>
                </a:solidFill>
              </a:rPr>
              <a:t>эмалированная кастрюля</a:t>
            </a:r>
            <a:endParaRPr lang="ru-RU" sz="1200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200" b="1" dirty="0" smtClean="0">
                <a:solidFill>
                  <a:srgbClr val="0000FF"/>
                </a:solidFill>
              </a:rPr>
              <a:t>http://gurmaniac.com.ua/system/0000/3022/550a000.jpg?1331568147 стеклянная кастрюля</a:t>
            </a:r>
          </a:p>
          <a:p>
            <a:pPr>
              <a:spcBef>
                <a:spcPts val="600"/>
              </a:spcBef>
            </a:pPr>
            <a:r>
              <a:rPr lang="ru-RU" sz="1200" b="1" u="sng" dirty="0" smtClean="0">
                <a:solidFill>
                  <a:sysClr val="windowText" lastClr="000000"/>
                </a:solidFill>
                <a:hlinkClick r:id="rId6"/>
              </a:rPr>
              <a:t>http://allpresents.ru/imgkatalog/profi4serve.jpg</a:t>
            </a:r>
            <a:r>
              <a:rPr lang="ru-RU" sz="1200" b="1" dirty="0" smtClean="0">
                <a:solidFill>
                  <a:sysClr val="windowText" lastClr="000000"/>
                </a:solidFill>
              </a:rPr>
              <a:t> </a:t>
            </a:r>
            <a:r>
              <a:rPr lang="ru-RU" sz="1200" b="1" dirty="0" smtClean="0">
                <a:solidFill>
                  <a:srgbClr val="0000FF"/>
                </a:solidFill>
              </a:rPr>
              <a:t>набор кастрюль  по размеру 4 </a:t>
            </a:r>
            <a:endParaRPr lang="ru-RU" sz="1200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200" b="1" u="sng" dirty="0" smtClean="0">
                <a:solidFill>
                  <a:srgbClr val="0000FF"/>
                </a:solidFill>
                <a:hlinkClick r:id="rId7"/>
              </a:rPr>
              <a:t>http://tvoyaposuda.by/index.php?id_cmcx=3869</a:t>
            </a:r>
            <a:r>
              <a:rPr lang="ru-RU" sz="1200" b="1" dirty="0" smtClean="0">
                <a:solidFill>
                  <a:srgbClr val="0000FF"/>
                </a:solidFill>
              </a:rPr>
              <a:t> современная кастрюля</a:t>
            </a:r>
            <a:r>
              <a:rPr lang="ru-RU" sz="1200" dirty="0" smtClean="0">
                <a:solidFill>
                  <a:srgbClr val="0000FF"/>
                </a:solidFill>
              </a:rPr>
              <a:t> </a:t>
            </a:r>
          </a:p>
          <a:p>
            <a:pPr>
              <a:spcBef>
                <a:spcPts val="600"/>
              </a:spcBef>
            </a:pPr>
            <a:r>
              <a:rPr lang="ru-RU" sz="1200" dirty="0" smtClean="0">
                <a:solidFill>
                  <a:srgbClr val="0000FF"/>
                </a:solidFill>
              </a:rPr>
              <a:t>Фотографии из архива школы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Авторы проекта: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ru-RU" sz="2800" dirty="0" smtClean="0">
                <a:solidFill>
                  <a:sysClr val="windowText" lastClr="000000"/>
                </a:solidFill>
              </a:rPr>
              <a:t>Егорова Наталья Александровна  </a:t>
            </a:r>
            <a:r>
              <a:rPr lang="en-US" sz="2800" dirty="0" err="1" smtClean="0">
                <a:solidFill>
                  <a:sysClr val="windowText" lastClr="000000"/>
                </a:solidFill>
                <a:hlinkClick r:id="rId2"/>
              </a:rPr>
              <a:t>f141976@yandex.ru</a:t>
            </a:r>
            <a:endParaRPr lang="en-US" sz="2800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ru-RU" sz="2800" dirty="0" smtClean="0">
                <a:solidFill>
                  <a:sysClr val="windowText" lastClr="000000"/>
                </a:solidFill>
              </a:rPr>
              <a:t>Ильина Ирина Геннадьевна</a:t>
            </a:r>
          </a:p>
          <a:p>
            <a:pPr>
              <a:spcBef>
                <a:spcPts val="600"/>
              </a:spcBef>
              <a:buNone/>
            </a:pPr>
            <a:r>
              <a:rPr lang="en-US" sz="2800" dirty="0" err="1" smtClean="0">
                <a:solidFill>
                  <a:schemeClr val="accent4"/>
                </a:solidFill>
                <a:hlinkClick r:id="rId3"/>
              </a:rPr>
              <a:t>Uhvatova.irina@yandex.ru</a:t>
            </a:r>
            <a:endParaRPr lang="en-US" sz="2800" dirty="0" smtClean="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buNone/>
            </a:pPr>
            <a:r>
              <a:rPr lang="ru-RU" sz="2800" dirty="0" smtClean="0">
                <a:solidFill>
                  <a:sysClr val="windowText" lastClr="000000"/>
                </a:solidFill>
              </a:rPr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8858312" cy="1500198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Кастрюли изготавливают из:</a:t>
            </a:r>
            <a:endParaRPr lang="ru-RU" sz="5400" b="1" dirty="0"/>
          </a:p>
        </p:txBody>
      </p:sp>
      <p:pic>
        <p:nvPicPr>
          <p:cNvPr id="4" name="Picture 6" descr="http://www.bonami-posuda.ru/img/posuda/nmtz/pot/pot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928934"/>
            <a:ext cx="3810010" cy="29565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10" descr="http://gurmaniac.com.ua/system/0000/3022/550a000.jpg?133156814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1" y="3429000"/>
            <a:ext cx="4172349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000100" y="1857364"/>
            <a:ext cx="2643206" cy="9144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металла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29322" y="2285992"/>
            <a:ext cx="2143140" cy="9144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стекла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642918"/>
            <a:ext cx="8786874" cy="1643074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Что нужно знать при обращении с кастрюлей</a:t>
            </a:r>
            <a:r>
              <a:rPr lang="en-US" sz="6000" b="1" dirty="0" smtClean="0"/>
              <a:t>?</a:t>
            </a:r>
            <a:endParaRPr lang="ru-RU" sz="6000" b="1" dirty="0"/>
          </a:p>
        </p:txBody>
      </p:sp>
      <p:pic>
        <p:nvPicPr>
          <p:cNvPr id="2050" name="Picture 2" descr="Как оказать первую помощь при ожоге кипятком? фото 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2209800" cy="2228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1" name="Picture 3" descr="ANd9GcRaAlDCldzJDYuOy5JGXX9EDXI5P-9E12LKVTL4PHns3UUk3gvWVASpj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356992"/>
            <a:ext cx="2286000" cy="2000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stin-varezka-prihvatka__0171922_PE288615_S4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4077072"/>
            <a:ext cx="2400300" cy="2095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Результаты анкетирования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143056" cy="1712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Проведённое анкетирование показало, что одноклассники знают о кастрюле не очень много. Посмотрим график.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Результаты</a:t>
            </a:r>
            <a:endParaRPr lang="ru-RU" sz="6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Сбор информации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988840"/>
            <a:ext cx="8352928" cy="453650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Наиболее полную информацию по интересующему меня вопросу я получила, посетив библиотеку и воспользовавшись интернетом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889343" y="3821201"/>
            <a:ext cx="3116842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1" y="3975466"/>
            <a:ext cx="4032449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7772400" cy="1362456"/>
          </a:xfrm>
        </p:spPr>
        <p:txBody>
          <a:bodyPr/>
          <a:lstStyle/>
          <a:p>
            <a:pPr algn="ctr"/>
            <a:r>
              <a:rPr lang="ru-RU" sz="9600" dirty="0" smtClean="0"/>
              <a:t>Выводы </a:t>
            </a:r>
            <a:endParaRPr lang="ru-RU" sz="9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053664" cy="1488228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Узнала историю появления кастрюли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280920" cy="43924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1026" name="Picture 2" descr="0177-300x20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285992"/>
            <a:ext cx="2808311" cy="18893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 descr="BIT%20%20109C%20%20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3357562"/>
            <a:ext cx="2088232" cy="18446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1721m_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4005064"/>
            <a:ext cx="2497460" cy="2497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218436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Выяснила, какими бывают кастрюли, их основные свойства 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23528" y="1988840"/>
            <a:ext cx="3816424" cy="4320480"/>
          </a:xfrm>
          <a:ln w="38100" cmpd="dbl"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Размер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427984" y="1988840"/>
            <a:ext cx="4258816" cy="4320480"/>
          </a:xfrm>
          <a:noFill/>
          <a:ln w="38100" cmpd="dbl">
            <a:solidFill>
              <a:schemeClr val="bg2">
                <a:lumMod val="2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Материал</a:t>
            </a:r>
            <a:endParaRPr lang="ru-RU" dirty="0"/>
          </a:p>
        </p:txBody>
      </p:sp>
      <p:pic>
        <p:nvPicPr>
          <p:cNvPr id="2054" name="Picture 6" descr="http://www.bonami-posuda.ru/img/posuda/nmtz/pot/pot4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2348880"/>
            <a:ext cx="2160240" cy="16763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6" name="Picture 8" descr="http://allpresents.ru/imgkatalog/profi4serve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148" y="2852936"/>
            <a:ext cx="3452201" cy="2376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8" name="Picture 10" descr="http://gurmaniac.com.ua/system/0000/3022/550a000.jpg?1331568147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365104"/>
            <a:ext cx="2736304" cy="18417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</TotalTime>
  <Words>133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По размеру кастрюли бывают:</vt:lpstr>
      <vt:lpstr>Кастрюли изготавливают из:</vt:lpstr>
      <vt:lpstr>Что нужно знать при обращении с кастрюлей?</vt:lpstr>
      <vt:lpstr>Результаты анкетирования</vt:lpstr>
      <vt:lpstr>Результаты</vt:lpstr>
      <vt:lpstr>Сбор информации</vt:lpstr>
      <vt:lpstr>Выводы </vt:lpstr>
      <vt:lpstr>Узнала историю появления кастрюли</vt:lpstr>
      <vt:lpstr>Выяснила, какими бывают кастрюли, их основные свойства </vt:lpstr>
      <vt:lpstr>   Правила обращения с кастрюлей</vt:lpstr>
      <vt:lpstr>А самое главное, мы поняли:</vt:lpstr>
      <vt:lpstr>Источники:</vt:lpstr>
      <vt:lpstr>Авторы проекта: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Вводная презентация по теме «Кастрюля»</dc:title>
  <dc:creator>Наташа</dc:creator>
  <cp:lastModifiedBy>user</cp:lastModifiedBy>
  <cp:revision>61</cp:revision>
  <dcterms:created xsi:type="dcterms:W3CDTF">2013-01-24T18:14:53Z</dcterms:created>
  <dcterms:modified xsi:type="dcterms:W3CDTF">2014-11-18T08:40:00Z</dcterms:modified>
</cp:coreProperties>
</file>