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8" r:id="rId3"/>
    <p:sldId id="264" r:id="rId4"/>
    <p:sldId id="271" r:id="rId5"/>
    <p:sldId id="260" r:id="rId6"/>
    <p:sldId id="272" r:id="rId7"/>
    <p:sldId id="277" r:id="rId8"/>
    <p:sldId id="262" r:id="rId9"/>
    <p:sldId id="263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 ответ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Вопрос 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0.58000000000000063</c:v>
                </c:pt>
                <c:pt idx="1">
                  <c:v>6.0000000000000067E-2</c:v>
                </c:pt>
                <c:pt idx="2">
                  <c:v>0.34000000000000047</c:v>
                </c:pt>
                <c:pt idx="3">
                  <c:v>0.27</c:v>
                </c:pt>
                <c:pt idx="4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знают ответа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Вопрос 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0.22000000000000017</c:v>
                </c:pt>
                <c:pt idx="1">
                  <c:v>0.89000000000000079</c:v>
                </c:pt>
                <c:pt idx="2">
                  <c:v>0.56000000000000005</c:v>
                </c:pt>
                <c:pt idx="3">
                  <c:v>0.55000000000000004</c:v>
                </c:pt>
                <c:pt idx="4">
                  <c:v>0.68000000000000094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Ответ неполный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Вопрос 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0.15000000000000016</c:v>
                </c:pt>
                <c:pt idx="1">
                  <c:v>5.0000000000000051E-2</c:v>
                </c:pt>
                <c:pt idx="2">
                  <c:v>0.1</c:v>
                </c:pt>
                <c:pt idx="3">
                  <c:v>0.18000000000000016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74624"/>
        <c:axId val="40668544"/>
      </c:barChart>
      <c:catAx>
        <c:axId val="4047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40668544"/>
        <c:crosses val="autoZero"/>
        <c:auto val="1"/>
        <c:lblAlgn val="ctr"/>
        <c:lblOffset val="100"/>
        <c:noMultiLvlLbl val="0"/>
      </c:catAx>
      <c:valAx>
        <c:axId val="40668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474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2343E-EEF0-4618-87BB-3F623DB7BB0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83F0E6-A862-4725-9B80-2A63D5B4FB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usi.com/2011/07/27/istoriya-kastryuli/" TargetMode="External"/><Relationship Id="rId7" Type="http://schemas.openxmlformats.org/officeDocument/2006/relationships/hyperlink" Target="http://tvoyaposuda.by/index.php?id_cmcx=3869" TargetMode="External"/><Relationship Id="rId2" Type="http://schemas.openxmlformats.org/officeDocument/2006/relationships/hyperlink" Target="http://media.nn.ru/data/ufiles/4/25/86/1258627.Z-501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presents.ru/imgkatalog/profi4serve.jpg" TargetMode="External"/><Relationship Id="rId5" Type="http://schemas.openxmlformats.org/officeDocument/2006/relationships/hyperlink" Target="http://www.bonami-posuda.ru/img/posuda/nmtz/pot/pot4.jpg" TargetMode="External"/><Relationship Id="rId4" Type="http://schemas.openxmlformats.org/officeDocument/2006/relationships/hyperlink" Target="http://www.dvaveka.ru/printable.php?productID=3499&#1089;&#1090;&#1072;&#1088;&#1072;&#1103;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Uhvatova.irina@yandex.ru" TargetMode="External"/><Relationship Id="rId2" Type="http://schemas.openxmlformats.org/officeDocument/2006/relationships/hyperlink" Target="mailto:f141976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usi.com/wp-content/uploads/2011/07/017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www.dvaveka.ru/products_pictures/BIT%20%20109C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156136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По размеру кастрюли бывают:</a:t>
            </a:r>
            <a:endParaRPr lang="ru-RU" sz="6000" b="1" dirty="0"/>
          </a:p>
        </p:txBody>
      </p:sp>
      <p:pic>
        <p:nvPicPr>
          <p:cNvPr id="7" name="Picture 8" descr="http://allpresents.ru/imgkatalog/profi4ser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4480" y="2500306"/>
            <a:ext cx="5951410" cy="3882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363272" cy="14367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/>
              <a:t>Правила обращения с кастрюлей</a:t>
            </a:r>
            <a:endParaRPr lang="ru-RU" sz="6000" b="1" dirty="0"/>
          </a:p>
        </p:txBody>
      </p:sp>
      <p:pic>
        <p:nvPicPr>
          <p:cNvPr id="6" name="Picture 2" descr="Как оказать первую помощь при ожоге кипятком? фото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000372"/>
            <a:ext cx="2236338" cy="22677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 descr="ANd9GcRaAlDCldzJDYuOy5JGXX9EDXI5P-9E12LKVTL4PHns3UUk3gvWVASpj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000372"/>
            <a:ext cx="2551141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stin-varezka-prihvatka__0171922_PE288615_S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3000372"/>
            <a:ext cx="2556939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самое главное, мы поняли: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854696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посуда такой формой и с такими свойствами, как у кастрюли, подходит для приготовления жидких блюд (супа, компота, каши).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Источники: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300" u="sng" dirty="0" smtClean="0">
                <a:hlinkClick r:id="rId2"/>
              </a:rPr>
              <a:t>http://media.nn.ru/data/ufiles/4/25/86/1258627.Z-50101.jpg</a:t>
            </a:r>
            <a:r>
              <a:rPr lang="ru-RU" sz="1300" dirty="0" smtClean="0"/>
              <a:t>  </a:t>
            </a:r>
            <a:r>
              <a:rPr lang="ru-RU" sz="1300" dirty="0" smtClean="0">
                <a:solidFill>
                  <a:srgbClr val="0000FF"/>
                </a:solidFill>
              </a:rPr>
              <a:t>сковорода</a:t>
            </a:r>
          </a:p>
          <a:p>
            <a:pPr>
              <a:spcBef>
                <a:spcPts val="600"/>
              </a:spcBef>
            </a:pPr>
            <a:r>
              <a:rPr lang="ru-RU" sz="1400" u="sng" dirty="0" smtClean="0">
                <a:solidFill>
                  <a:sysClr val="windowText" lastClr="000000"/>
                </a:solidFill>
                <a:hlinkClick r:id="rId3"/>
              </a:rPr>
              <a:t>http://ukusi.com/2011/07/27/istoriya-kastryuli/</a:t>
            </a:r>
            <a:r>
              <a:rPr lang="ru-RU" sz="1400" dirty="0" smtClean="0">
                <a:solidFill>
                  <a:sysClr val="windowText" lastClr="000000"/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</a:rPr>
              <a:t>древняя кастрюля</a:t>
            </a:r>
          </a:p>
          <a:p>
            <a:pPr>
              <a:spcBef>
                <a:spcPts val="600"/>
              </a:spcBef>
            </a:pPr>
            <a:r>
              <a:rPr lang="ru-RU" sz="1400" u="sng" dirty="0" smtClean="0">
                <a:solidFill>
                  <a:sysClr val="windowText" lastClr="000000"/>
                </a:solidFill>
                <a:hlinkClick r:id="rId4"/>
              </a:rPr>
              <a:t>http://www.dvaveka.ru/printable.php?productID=3499 старая</a:t>
            </a:r>
            <a:r>
              <a:rPr lang="ru-RU" sz="1400" dirty="0" smtClean="0">
                <a:solidFill>
                  <a:sysClr val="windowText" lastClr="000000"/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</a:rPr>
              <a:t>кастрюля старая</a:t>
            </a:r>
            <a:r>
              <a:rPr lang="ru-RU" b="1" dirty="0" smtClean="0">
                <a:solidFill>
                  <a:srgbClr val="0000FF"/>
                </a:solidFill>
              </a:rPr>
              <a:t> </a:t>
            </a:r>
            <a:endParaRPr lang="ru-RU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200" b="1" u="sng" dirty="0" smtClean="0">
                <a:solidFill>
                  <a:sysClr val="windowText" lastClr="000000"/>
                </a:solidFill>
                <a:hlinkClick r:id="rId5"/>
              </a:rPr>
              <a:t>http://www.bonami-posuda.ru/img/posuda/nmtz/pot/pot4.jpg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</a:rPr>
              <a:t>эмалированная кастрюля</a:t>
            </a:r>
            <a:endParaRPr lang="ru-RU" sz="1200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200" b="1" dirty="0" smtClean="0">
                <a:solidFill>
                  <a:srgbClr val="0000FF"/>
                </a:solidFill>
              </a:rPr>
              <a:t>http://gurmaniac.com.ua/system/0000/3022/550a000.jpg?1331568147 стеклянная кастрюля</a:t>
            </a:r>
          </a:p>
          <a:p>
            <a:pPr>
              <a:spcBef>
                <a:spcPts val="600"/>
              </a:spcBef>
            </a:pPr>
            <a:r>
              <a:rPr lang="ru-RU" sz="1200" b="1" u="sng" dirty="0" smtClean="0">
                <a:solidFill>
                  <a:sysClr val="windowText" lastClr="000000"/>
                </a:solidFill>
                <a:hlinkClick r:id="rId6"/>
              </a:rPr>
              <a:t>http://allpresents.ru/imgkatalog/profi4serve.jpg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</a:rPr>
              <a:t>набор кастрюль  по размеру 4 </a:t>
            </a:r>
            <a:endParaRPr lang="ru-RU" sz="1200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200" b="1" u="sng" dirty="0" smtClean="0">
                <a:solidFill>
                  <a:srgbClr val="0000FF"/>
                </a:solidFill>
                <a:hlinkClick r:id="rId7"/>
              </a:rPr>
              <a:t>http://tvoyaposuda.by/index.php?id_cmcx=3869</a:t>
            </a:r>
            <a:r>
              <a:rPr lang="ru-RU" sz="1200" b="1" dirty="0" smtClean="0">
                <a:solidFill>
                  <a:srgbClr val="0000FF"/>
                </a:solidFill>
              </a:rPr>
              <a:t> современная кастрюля</a:t>
            </a:r>
            <a:r>
              <a:rPr lang="ru-RU" sz="1200" dirty="0" smtClean="0">
                <a:solidFill>
                  <a:srgbClr val="0000FF"/>
                </a:solidFill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ru-RU" sz="1200" dirty="0" smtClean="0">
                <a:solidFill>
                  <a:srgbClr val="0000FF"/>
                </a:solidFill>
              </a:rPr>
              <a:t>Фотографии из архива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Авторы проекта: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ru-RU" sz="2800" dirty="0" smtClean="0">
                <a:solidFill>
                  <a:sysClr val="windowText" lastClr="000000"/>
                </a:solidFill>
              </a:rPr>
              <a:t>Егорова Наталья Александровна  </a:t>
            </a:r>
            <a:r>
              <a:rPr lang="en-US" sz="2800" dirty="0" err="1" smtClean="0">
                <a:solidFill>
                  <a:sysClr val="windowText" lastClr="000000"/>
                </a:solidFill>
                <a:hlinkClick r:id="rId2"/>
              </a:rPr>
              <a:t>f141976@yandex.ru</a:t>
            </a:r>
            <a:endParaRPr lang="en-US" sz="2800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solidFill>
                  <a:sysClr val="windowText" lastClr="000000"/>
                </a:solidFill>
              </a:rPr>
              <a:t>Ильина Ирина Геннадьевна</a:t>
            </a:r>
          </a:p>
          <a:p>
            <a:pPr>
              <a:spcBef>
                <a:spcPts val="600"/>
              </a:spcBef>
              <a:buNone/>
            </a:pPr>
            <a:r>
              <a:rPr lang="en-US" sz="2800" dirty="0" err="1" smtClean="0">
                <a:solidFill>
                  <a:schemeClr val="accent4"/>
                </a:solidFill>
                <a:hlinkClick r:id="rId3"/>
              </a:rPr>
              <a:t>Uhvatova.irina@yandex.ru</a:t>
            </a:r>
            <a:endParaRPr lang="en-US" sz="2800" dirty="0" smtClean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solidFill>
                  <a:sysClr val="windowText" lastClr="000000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858312" cy="1500198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Кастрюли изготавливают из:</a:t>
            </a:r>
            <a:endParaRPr lang="ru-RU" sz="5400" b="1" dirty="0"/>
          </a:p>
        </p:txBody>
      </p:sp>
      <p:pic>
        <p:nvPicPr>
          <p:cNvPr id="4" name="Picture 6" descr="http://www.bonami-posuda.ru/img/posuda/nmtz/pot/pot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928934"/>
            <a:ext cx="3810010" cy="2956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0" descr="http://gurmaniac.com.ua/system/0000/3022/550a000.jpg?133156814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1" y="3429000"/>
            <a:ext cx="4172349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000100" y="1857364"/>
            <a:ext cx="2643206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металла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285992"/>
            <a:ext cx="214314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стекла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86874" cy="1643074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Что нужно знать при обращении с кастрюлей</a:t>
            </a:r>
            <a:r>
              <a:rPr lang="en-US" sz="6000" b="1" dirty="0" smtClean="0"/>
              <a:t>?</a:t>
            </a:r>
            <a:endParaRPr lang="ru-RU" sz="6000" b="1" dirty="0"/>
          </a:p>
        </p:txBody>
      </p:sp>
      <p:pic>
        <p:nvPicPr>
          <p:cNvPr id="2050" name="Picture 2" descr="Как оказать первую помощь при ожоге кипятком? фото 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2209800" cy="2228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ANd9GcRaAlDCldzJDYuOy5JGXX9EDXI5P-9E12LKVTL4PHns3UUk3gvWVASpj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356992"/>
            <a:ext cx="2286000" cy="2000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stin-varezka-prihvatka__0171922_PE288615_S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400300" cy="2095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143056" cy="1712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Проведённое анкетирование показало, что одноклассники знают о кастрюле не очень много. Посмотрим график.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Результаты</a:t>
            </a:r>
            <a:endParaRPr lang="ru-RU" sz="6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Сбор информации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988840"/>
            <a:ext cx="8352928" cy="45365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Наиболее полную информацию по интересующему меня вопросу я получила, посетив библиотеку и воспользовавшись интернетом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89343" y="3821201"/>
            <a:ext cx="3116842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1" y="3975466"/>
            <a:ext cx="4032449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772400" cy="1362456"/>
          </a:xfrm>
        </p:spPr>
        <p:txBody>
          <a:bodyPr/>
          <a:lstStyle/>
          <a:p>
            <a:pPr algn="ctr"/>
            <a:r>
              <a:rPr lang="ru-RU" sz="9600" dirty="0" smtClean="0"/>
              <a:t>Выводы </a:t>
            </a:r>
            <a:endParaRPr lang="ru-RU" sz="9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053664" cy="1488228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Узнала историю появления кастрюли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392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 descr="0177-300x2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285992"/>
            <a:ext cx="2808311" cy="1889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BIT%20%20109C%20%20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357562"/>
            <a:ext cx="2088232" cy="1844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1721m_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497460" cy="2497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21843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Выяснила, какими бывают кастрюли, их основные свойства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3816424" cy="4320480"/>
          </a:xfrm>
          <a:ln w="38100" cmpd="dbl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Размер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427984" y="1988840"/>
            <a:ext cx="4258816" cy="4320480"/>
          </a:xfrm>
          <a:noFill/>
          <a:ln w="38100" cmpd="dbl"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Материал</a:t>
            </a:r>
            <a:endParaRPr lang="ru-RU" dirty="0"/>
          </a:p>
        </p:txBody>
      </p:sp>
      <p:pic>
        <p:nvPicPr>
          <p:cNvPr id="2054" name="Picture 6" descr="http://www.bonami-posuda.ru/img/posuda/nmtz/pot/pot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2160240" cy="1676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6" name="Picture 8" descr="http://allpresents.ru/imgkatalog/profi4serv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148" y="2852936"/>
            <a:ext cx="3452201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8" name="Picture 10" descr="http://gurmaniac.com.ua/system/0000/3022/550a000.jpg?133156814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365104"/>
            <a:ext cx="2736304" cy="1841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133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По размеру кастрюли бывают:</vt:lpstr>
      <vt:lpstr>Кастрюли изготавливают из:</vt:lpstr>
      <vt:lpstr>Что нужно знать при обращении с кастрюлей?</vt:lpstr>
      <vt:lpstr>Результаты анкетирования</vt:lpstr>
      <vt:lpstr>Результаты</vt:lpstr>
      <vt:lpstr>Сбор информации</vt:lpstr>
      <vt:lpstr>Выводы </vt:lpstr>
      <vt:lpstr>Узнала историю появления кастрюли</vt:lpstr>
      <vt:lpstr>Выяснила, какими бывают кастрюли, их основные свойства </vt:lpstr>
      <vt:lpstr>   Правила обращения с кастрюлей</vt:lpstr>
      <vt:lpstr>А самое главное, мы поняли:</vt:lpstr>
      <vt:lpstr>Источники:</vt:lpstr>
      <vt:lpstr>Авторы проекта: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Вводная презентация по теме «Кастрюля»</dc:title>
  <dc:creator>Наташа</dc:creator>
  <cp:lastModifiedBy>user</cp:lastModifiedBy>
  <cp:revision>61</cp:revision>
  <dcterms:created xsi:type="dcterms:W3CDTF">2013-01-24T18:14:53Z</dcterms:created>
  <dcterms:modified xsi:type="dcterms:W3CDTF">2014-11-18T08:40:00Z</dcterms:modified>
</cp:coreProperties>
</file>