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76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usi.com/wp-content/uploads/2011/07/017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www.dvaveka.ru/products_pictures/BIT%20%20109C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7161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Кастрюля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048872" cy="3024336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Выполнена ученицей 5 «Б» класса»</a:t>
            </a:r>
          </a:p>
          <a:p>
            <a:r>
              <a:rPr lang="ru-RU" dirty="0" smtClean="0"/>
              <a:t>Авторы проекта </a:t>
            </a:r>
          </a:p>
          <a:p>
            <a:r>
              <a:rPr lang="ru-RU" dirty="0" smtClean="0"/>
              <a:t>Ильина И.Г.</a:t>
            </a:r>
          </a:p>
          <a:p>
            <a:r>
              <a:rPr lang="ru-RU" dirty="0" smtClean="0"/>
              <a:t>Егорова Н.А.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Цель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выяснить, для чего нужна кастрюля.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8000" dirty="0" smtClean="0"/>
              <a:t>Гипотеза 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 посуде с такой формой, как у кастрюли,  можно готовить жидкие блюда, такие как супы, компоты, каши. Это правда?</a:t>
            </a:r>
            <a:endParaRPr lang="ru-RU" sz="2800" dirty="0"/>
          </a:p>
        </p:txBody>
      </p:sp>
      <p:pic>
        <p:nvPicPr>
          <p:cNvPr id="4" name="Рисунок 3" descr="http://www.posuda24.ru/posuda24/shop/published/publicdata/WWWPOSUDA24RUWEBASYST/attachments/SC/products_pictures/Serafino%20Zani%20-%20Genesis%20design%20Tarcisio%20Zani%20-pentola%20%28pot%29p4_enl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670" y="3509388"/>
            <a:ext cx="4357718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/>
              <a:t>Методы исследования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Для ответа на свой вопрос я сделала следующее:</a:t>
            </a:r>
          </a:p>
          <a:p>
            <a:pPr marL="514350" indent="-514350"/>
            <a:r>
              <a:rPr lang="ru-RU" sz="2800" dirty="0" smtClean="0"/>
              <a:t>Спросила об этом у родителей</a:t>
            </a:r>
          </a:p>
          <a:p>
            <a:pPr marL="514350" indent="-514350"/>
            <a:r>
              <a:rPr lang="ru-RU" sz="2800" dirty="0" smtClean="0"/>
              <a:t>Провела анкетирование одноклассников</a:t>
            </a:r>
          </a:p>
          <a:p>
            <a:pPr marL="514350" indent="-514350"/>
            <a:r>
              <a:rPr lang="ru-RU" sz="2800" dirty="0" smtClean="0"/>
              <a:t>Сходила в библиотеку и ознакомилась с литературой по данному вопросу</a:t>
            </a:r>
          </a:p>
          <a:p>
            <a:pPr marL="514350" indent="-514350"/>
            <a:r>
              <a:rPr lang="ru-RU" sz="2800" dirty="0" smtClean="0"/>
              <a:t>Воспользовалась интернетом</a:t>
            </a:r>
          </a:p>
          <a:p>
            <a:pPr marL="514350" indent="-514350"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4572032" cy="1590678"/>
          </a:xfrm>
        </p:spPr>
        <p:txBody>
          <a:bodyPr/>
          <a:lstStyle/>
          <a:p>
            <a:r>
              <a:rPr lang="ru-RU" sz="6000" b="1" dirty="0" smtClean="0"/>
              <a:t>Беседа с родителями</a:t>
            </a:r>
            <a:endParaRPr lang="ru-RU" sz="60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2214554"/>
            <a:ext cx="4171952" cy="4033846"/>
          </a:xfrm>
        </p:spPr>
        <p:txBody>
          <a:bodyPr anchor="ctr">
            <a:normAutofit lnSpcReduction="10000"/>
          </a:bodyPr>
          <a:lstStyle/>
          <a:p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Родители рассказали мне о том , какие кастрюли бывают  по форме, размеру. Но затруднились ответить на вопрос, касающийся происхождения кастрюли. Тогда я решила обратиться за помощью к своим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одноклассникам и  провела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анкетирование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36096" y="1772816"/>
            <a:ext cx="3096344" cy="447558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4590056" y="2333039"/>
            <a:ext cx="4643470" cy="32634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Анкета</a:t>
            </a:r>
            <a:endParaRPr lang="ru-RU" sz="96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Что такое кастрюля</a:t>
            </a:r>
            <a:r>
              <a:rPr lang="en-US" sz="6000" b="1" dirty="0" smtClean="0"/>
              <a:t>?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Игрушки</a:t>
            </a:r>
          </a:p>
          <a:p>
            <a:r>
              <a:rPr lang="ru-RU" sz="5400" dirty="0" smtClean="0"/>
              <a:t>Посуда</a:t>
            </a:r>
          </a:p>
          <a:p>
            <a:r>
              <a:rPr lang="ru-RU" sz="5400" dirty="0" smtClean="0"/>
              <a:t>Мебель</a:t>
            </a:r>
            <a:endParaRPr lang="ru-RU" sz="6000" dirty="0" smtClean="0"/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15436" cy="10612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dirty="0" smtClean="0"/>
              <a:t>Как появилась кастрюля?</a:t>
            </a:r>
            <a:endParaRPr lang="ru-RU" sz="6700" b="1" dirty="0"/>
          </a:p>
        </p:txBody>
      </p:sp>
      <p:pic>
        <p:nvPicPr>
          <p:cNvPr id="4" name="Picture 2" descr="0177-300x20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00240"/>
            <a:ext cx="2857500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3" descr="BIT%20%20109C%20%20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lum bright="20000" contrast="40000"/>
          </a:blip>
          <a:srcRect/>
          <a:stretch>
            <a:fillRect/>
          </a:stretch>
        </p:blipFill>
        <p:spPr bwMode="auto">
          <a:xfrm>
            <a:off x="6215074" y="2000240"/>
            <a:ext cx="2445422" cy="21601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4" descr="1721m_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4071942"/>
            <a:ext cx="2497460" cy="2497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Как выглядит кастрюля?</a:t>
            </a:r>
            <a:endParaRPr lang="ru-RU" sz="6000" b="1" dirty="0"/>
          </a:p>
        </p:txBody>
      </p:sp>
      <p:pic>
        <p:nvPicPr>
          <p:cNvPr id="4" name="Содержимое 3" descr="http://www.posuda24.ru/posuda24/shop/published/publicdata/WWWPOSUDA24RUWEBASYST/attachments/SC/products_pictures/Serafino%20Zani%20-%20Genesis%20design%20Tarcisio%20Zani%20-pentola%20%28pot%29p4_enl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2708920"/>
            <a:ext cx="3714776" cy="25358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5436096" y="2348880"/>
            <a:ext cx="1512168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6588224" y="3717032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699792" y="4149080"/>
            <a:ext cx="1357322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4504776" y="5584456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786578" y="1714488"/>
            <a:ext cx="2267744" cy="43204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Крышка</a:t>
            </a:r>
            <a:endParaRPr lang="ru-RU" sz="4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08304" y="3356992"/>
            <a:ext cx="1714512" cy="70788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Ручка</a:t>
            </a:r>
            <a:endParaRPr lang="ru-RU" sz="4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07904" y="5733256"/>
            <a:ext cx="1785950" cy="5000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987824" y="5661248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            Дно</a:t>
            </a:r>
            <a:endParaRPr lang="ru-RU" sz="4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7158" y="3786190"/>
            <a:ext cx="2071702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Стенки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858016" y="2214554"/>
            <a:ext cx="428628" cy="28575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428860" y="4071942"/>
            <a:ext cx="428628" cy="35719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000892" y="3571876"/>
            <a:ext cx="357190" cy="42862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786314" y="5500702"/>
            <a:ext cx="428628" cy="28575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142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Кастрюля</vt:lpstr>
      <vt:lpstr>Цель</vt:lpstr>
      <vt:lpstr> Гипотеза </vt:lpstr>
      <vt:lpstr>Методы исследования</vt:lpstr>
      <vt:lpstr>Беседа с родителями</vt:lpstr>
      <vt:lpstr>Анкета</vt:lpstr>
      <vt:lpstr>Что такое кастрюля?</vt:lpstr>
      <vt:lpstr>        Как появилась кастрюля?</vt:lpstr>
      <vt:lpstr>Как выглядит кастрюля?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Вводная презентация по теме «Кастрюля»</dc:title>
  <dc:creator>Наташа</dc:creator>
  <cp:lastModifiedBy>user</cp:lastModifiedBy>
  <cp:revision>61</cp:revision>
  <dcterms:created xsi:type="dcterms:W3CDTF">2013-01-24T18:14:53Z</dcterms:created>
  <dcterms:modified xsi:type="dcterms:W3CDTF">2014-11-18T08:37:54Z</dcterms:modified>
</cp:coreProperties>
</file>