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4" r:id="rId4"/>
    <p:sldId id="259" r:id="rId5"/>
    <p:sldId id="260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80000"/>
                <a:satMod val="300000"/>
              </a:schemeClr>
            </a:gs>
            <a:gs pos="100000">
              <a:schemeClr val="bg1">
                <a:lumMod val="6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18610-CD08-422A-A8AF-41A6A8347CFF}" type="datetimeFigureOut">
              <a:rPr lang="ru-RU" smtClean="0"/>
              <a:pPr/>
              <a:t>18.11.2014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D040E-949E-4E5B-84AD-79A71447521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dzhankoy.cri.slando.ua/obyavlenie/nabor-posudy-peterhof-ph-15264-nabor-posudy-peterhof-ph-15264-ID53XgH.html%20&#1085;&#1072;&#1073;&#1086;&#1088;" TargetMode="External"/><Relationship Id="rId13" Type="http://schemas.openxmlformats.org/officeDocument/2006/relationships/hyperlink" Target="http://vakyla.prom.ua/p2028365-posuda-glinyanaya.html" TargetMode="External"/><Relationship Id="rId3" Type="http://schemas.openxmlformats.org/officeDocument/2006/relationships/hyperlink" Target="http://www.robertopiecollection.com/Application/images/wicker-baskets/garden-vegetable-basket-lg.jpg" TargetMode="External"/><Relationship Id="rId7" Type="http://schemas.openxmlformats.org/officeDocument/2006/relationships/hyperlink" Target="http://kulinarijaprosto.ru/wp-content/uploads/2011/10/17.08.-sinior-pomidor3.jpg" TargetMode="External"/><Relationship Id="rId12" Type="http://schemas.openxmlformats.org/officeDocument/2006/relationships/hyperlink" Target="http://www.posuda66.ru/index.php?cat=1391" TargetMode="External"/><Relationship Id="rId2" Type="http://schemas.openxmlformats.org/officeDocument/2006/relationships/hyperlink" Target="http://www.torakid.com/statyi/a-vy-znayete-chto/kak-pravilno-okunat-posudu-v-mikv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eklashka.com.ua/images/23241_kryjka_chashka.jpg" TargetMode="External"/><Relationship Id="rId11" Type="http://schemas.openxmlformats.org/officeDocument/2006/relationships/hyperlink" Target="http://promisly.ru/nhp/khokhlomskaya-rospis-semenov" TargetMode="External"/><Relationship Id="rId5" Type="http://schemas.openxmlformats.org/officeDocument/2006/relationships/hyperlink" Target="http://lafarg-market.ru/d/258701/d/IMA0148I-DA1665AL.jpg" TargetMode="External"/><Relationship Id="rId10" Type="http://schemas.openxmlformats.org/officeDocument/2006/relationships/hyperlink" Target="http://alekor.by/pics/catalog/product/img/16635_img.jpg" TargetMode="External"/><Relationship Id="rId4" Type="http://schemas.openxmlformats.org/officeDocument/2006/relationships/hyperlink" Target="http://alimport.com.br/images/marcas/produtos/visualizar/jarra-0,25-litros-BG229020.jpg" TargetMode="External"/><Relationship Id="rId9" Type="http://schemas.openxmlformats.org/officeDocument/2006/relationships/hyperlink" Target="http://ladyspecial.ru/dom-i-xobbi/uyut-v-dome/interer/posuda-dlya-dekora-dom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4000" dirty="0" smtClean="0"/>
              <a:t>Вводная презентация</a:t>
            </a:r>
            <a:br>
              <a:rPr lang="ru-RU" sz="4000" dirty="0" smtClean="0"/>
            </a:br>
            <a:r>
              <a:rPr lang="ru-RU" sz="4000" dirty="0" smtClean="0"/>
              <a:t> «Почему посуда бывает разная»</a:t>
            </a: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ru-RU" dirty="0" smtClean="0"/>
              <a:t>Выполнена авторами проекта</a:t>
            </a:r>
          </a:p>
          <a:p>
            <a:pPr algn="just">
              <a:defRPr/>
            </a:pPr>
            <a:r>
              <a:rPr lang="ru-RU" dirty="0"/>
              <a:t>Егоровой Н.А</a:t>
            </a:r>
            <a:r>
              <a:rPr lang="ru-RU" dirty="0" smtClean="0"/>
              <a:t>.</a:t>
            </a:r>
            <a:endParaRPr lang="ru-RU" dirty="0" smtClean="0"/>
          </a:p>
          <a:p>
            <a:pPr algn="just" eaLnBrk="1" hangingPunct="1">
              <a:defRPr/>
            </a:pPr>
            <a:r>
              <a:rPr lang="ru-RU" dirty="0" smtClean="0"/>
              <a:t>Ильиной </a:t>
            </a:r>
            <a:r>
              <a:rPr lang="ru-RU" dirty="0" smtClean="0"/>
              <a:t>И.Г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Как можно назвать все эти предметы одним словом?</a:t>
            </a:r>
            <a:endParaRPr lang="ru-RU" sz="3200" dirty="0"/>
          </a:p>
        </p:txBody>
      </p:sp>
      <p:pic>
        <p:nvPicPr>
          <p:cNvPr id="5" name="Picture 3"/>
          <p:cNvPicPr preferRelativeResize="0"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958181"/>
            <a:ext cx="6096000" cy="381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Какая картинка лишняя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1600201"/>
            <a:ext cx="7186634" cy="211455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http://www.robertopiecollection.com/Application/images/wicker-baskets/garden-vegetable-basket-lg.jp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0826" y="2000240"/>
            <a:ext cx="1772994" cy="15716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8" name="Picture 4" descr="http://lafarg-market.ru/d/258701/d/IMA0148I-DA1665AL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214554"/>
            <a:ext cx="2171670" cy="14477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0" name="Picture 6" descr="http://media.nn.ru/data/ufiles/4/25/86/1258627.Z-50101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86182" y="4857760"/>
            <a:ext cx="2701014" cy="12947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2" name="Picture 8" descr="http://alimport.com.br/images/marcas/produtos/visualizar/jarra-0,25-litros-BG229020.jp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4071942"/>
            <a:ext cx="2071702" cy="20717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4" name="Picture 10" descr="http://steklashka.com.ua/images/23241_kryjka_chashka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1857364"/>
            <a:ext cx="1865938" cy="248791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36" name="Picture 12" descr="http://www.servistorg.ru/admin/pictures/12296b.jpg"/>
          <p:cNvPicPr>
            <a:picLocks noChangeAspect="1" noChangeArrowheads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72330" y="4000504"/>
            <a:ext cx="1785950" cy="17859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tx1">
                <a:lumMod val="65000"/>
                <a:lumOff val="3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Для чего нужна посуда ?</a:t>
            </a:r>
            <a:endParaRPr lang="ru-RU" sz="3200" b="1" dirty="0"/>
          </a:p>
        </p:txBody>
      </p:sp>
      <p:pic>
        <p:nvPicPr>
          <p:cNvPr id="4" name="Содержимое 3" descr="http://tehnoklimat.ck.ua/images/product_images/popup_images/5279_0.jpg"/>
          <p:cNvPicPr>
            <a:picLocks noGrp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643050"/>
            <a:ext cx="2857520" cy="22860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122" name="Picture 2" descr="http://alekor.by/pics/catalog/product/img/16635_img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12160" y="1340768"/>
            <a:ext cx="2585864" cy="258586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http://img0.liveinternet.ru/images/attach/c/1/58/947/58947245_1273674056_3549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87824" y="4077072"/>
            <a:ext cx="3402260" cy="25135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 чего делают посуду ?</a:t>
            </a:r>
            <a:endParaRPr lang="ru-RU" sz="3200" b="1" dirty="0"/>
          </a:p>
        </p:txBody>
      </p:sp>
      <p:pic>
        <p:nvPicPr>
          <p:cNvPr id="6" name="Рисунок 5" descr="http://kz.all.biz/img/kz/catalog/76406.jpe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24128" y="1412775"/>
            <a:ext cx="2889655" cy="24448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26" name="bigImage" descr="big1687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412775"/>
            <a:ext cx="3168352" cy="24673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Рисунок 6" descr="http://kuhon-posuda.ucoz.ru/_ph/1/2/953550876.jpg"/>
          <p:cNvPicPr/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8992" y="4071942"/>
            <a:ext cx="2671770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Какая посуда появилась самая первая?</a:t>
            </a:r>
            <a:endParaRPr lang="ru-RU" sz="3200" b="1" dirty="0"/>
          </a:p>
        </p:txBody>
      </p:sp>
      <p:pic>
        <p:nvPicPr>
          <p:cNvPr id="4" name="Содержимое 3" descr="http://wiki.iteach.ru/images/0/06/%d0%91%d0%b8%d0%b1%d0%b8%d0%ba%d1%80%d0%b5%d0%bf%d0%b0%d1%80%d0%b0_%d0%b5%d0%b5%d0%b5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1" y="1285860"/>
            <a:ext cx="3000396" cy="30003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1285861"/>
            <a:ext cx="3962720" cy="274748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5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http://www.projectk.ru/files/flib/38072.jpg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56" y="4572008"/>
            <a:ext cx="5357850" cy="185075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bg1">
                <a:lumMod val="6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Почему посуда бывает разная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Какая посуда появилась первая?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Из чего делают посуду?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000" dirty="0" smtClean="0"/>
              <a:t>Для каких целей используют посуду?</a:t>
            </a:r>
          </a:p>
          <a:p>
            <a:pPr marL="514350" indent="-514350">
              <a:buNone/>
            </a:pPr>
            <a:endParaRPr lang="ru-RU" sz="4000" dirty="0" smtClean="0"/>
          </a:p>
          <a:p>
            <a:pPr marL="514350" indent="-514350" algn="ctr">
              <a:buNone/>
            </a:pPr>
            <a:r>
              <a:rPr lang="ru-RU" sz="4000" dirty="0" smtClean="0"/>
              <a:t>Выберите вопрос  для себя.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200" dirty="0" smtClean="0">
                <a:solidFill>
                  <a:srgbClr val="0070C0"/>
                </a:solidFill>
              </a:rPr>
              <a:t> </a:t>
            </a:r>
            <a:r>
              <a:rPr lang="ru-RU" sz="1200" u="sng" dirty="0" smtClean="0">
                <a:solidFill>
                  <a:srgbClr val="0070C0"/>
                </a:solidFill>
                <a:hlinkClick r:id="rId2"/>
              </a:rPr>
              <a:t>http://www.torakid.com/statyi/a-vy-znayete-chto/kak-pravilno-okunat-posudu-v-mikvu</a:t>
            </a:r>
            <a:r>
              <a:rPr lang="ru-RU" sz="1200" u="sng" dirty="0" smtClean="0">
                <a:solidFill>
                  <a:srgbClr val="0000FF"/>
                </a:solidFill>
                <a:hlinkClick r:id="rId2"/>
              </a:rPr>
              <a:t>/</a:t>
            </a:r>
            <a:r>
              <a:rPr lang="ru-RU" sz="1200" dirty="0" smtClean="0">
                <a:solidFill>
                  <a:srgbClr val="0000FF"/>
                </a:solidFill>
              </a:rPr>
              <a:t> деревянная</a:t>
            </a:r>
          </a:p>
          <a:p>
            <a:r>
              <a:rPr lang="ru-RU" sz="1200" dirty="0" smtClean="0">
                <a:solidFill>
                  <a:srgbClr val="0000FF"/>
                </a:solidFill>
              </a:rPr>
              <a:t>http://daskeltrade.ru/catalog/zharoprochnaya_posuda_simax_(rossiya) стеклянная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3"/>
              </a:rPr>
              <a:t>http://www.robertopiecollection.com/Application/images/wicker-baskets/garden-vegetable-basket-lg.jpg</a:t>
            </a:r>
            <a:r>
              <a:rPr lang="ru-RU" sz="1200" dirty="0" smtClean="0">
                <a:solidFill>
                  <a:srgbClr val="0000FF"/>
                </a:solidFill>
              </a:rPr>
              <a:t> корзинка 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4"/>
              </a:rPr>
              <a:t>http://alimport.com.br/images/marcas/produtos/visualizar/jarra-0,25-litros-BG229020.jpg</a:t>
            </a:r>
            <a:r>
              <a:rPr lang="ru-RU" sz="1200" dirty="0" smtClean="0">
                <a:solidFill>
                  <a:srgbClr val="0000FF"/>
                </a:solidFill>
              </a:rPr>
              <a:t> кувшин 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5"/>
              </a:rPr>
              <a:t>http://lafarg-market.ru/d/258701/d/IMA0148I-DA1665AL.jpg</a:t>
            </a:r>
            <a:r>
              <a:rPr lang="ru-RU" sz="1200" dirty="0" smtClean="0">
                <a:solidFill>
                  <a:srgbClr val="0000FF"/>
                </a:solidFill>
              </a:rPr>
              <a:t> тарелка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6"/>
              </a:rPr>
              <a:t>http://steklashka.com.ua/images/23241_kryjka_chashka.jpg</a:t>
            </a:r>
            <a:r>
              <a:rPr lang="ru-RU" sz="1200" dirty="0" smtClean="0">
                <a:solidFill>
                  <a:srgbClr val="0000FF"/>
                </a:solidFill>
              </a:rPr>
              <a:t> чашка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7"/>
              </a:rPr>
              <a:t>http://kulinarijaprosto.ru/wp-content/uploads/2011/10/17.08.-sinior-pomidor3.jpg</a:t>
            </a:r>
            <a:r>
              <a:rPr lang="ru-RU" sz="1200" dirty="0" smtClean="0">
                <a:solidFill>
                  <a:srgbClr val="0000FF"/>
                </a:solidFill>
              </a:rPr>
              <a:t> алюминиевая  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8"/>
              </a:rPr>
              <a:t>http://dzhankoy.cri.slando.ua/obyavlenie/nabor-posudy-peterhof-ph-15264-nabor-posudy-peterhof-ph-15264-ID53XgH.html набор</a:t>
            </a:r>
            <a:r>
              <a:rPr lang="ru-RU" sz="1200" dirty="0" smtClean="0">
                <a:solidFill>
                  <a:srgbClr val="0000FF"/>
                </a:solidFill>
              </a:rPr>
              <a:t> кастрюль 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9"/>
              </a:rPr>
              <a:t>http://ladyspecial.ru/dom-i-xobbi/uyut-v-dome/interer/posuda-dlya-dekora-doma</a:t>
            </a:r>
            <a:r>
              <a:rPr lang="ru-RU" sz="1200" dirty="0" smtClean="0">
                <a:solidFill>
                  <a:srgbClr val="0000FF"/>
                </a:solidFill>
              </a:rPr>
              <a:t> декоративная </a:t>
            </a:r>
          </a:p>
          <a:p>
            <a:r>
              <a:rPr lang="ru-RU" sz="1200" dirty="0" smtClean="0">
                <a:solidFill>
                  <a:srgbClr val="0000FF"/>
                </a:solidFill>
              </a:rPr>
              <a:t>http://orion05.ru/items/18#prettyPhoto[fotogal]/0/ металлическая </a:t>
            </a:r>
          </a:p>
          <a:p>
            <a:r>
              <a:rPr lang="ru-RU" sz="1200" b="1" u="sng" dirty="0" smtClean="0">
                <a:solidFill>
                  <a:srgbClr val="0000FF"/>
                </a:solidFill>
                <a:hlinkClick r:id="rId10"/>
              </a:rPr>
              <a:t>http://alekor.by/pics/catalog/product/img/16635_img.jpg</a:t>
            </a:r>
            <a:endParaRPr lang="ru-RU" sz="1200" dirty="0" smtClean="0">
              <a:solidFill>
                <a:srgbClr val="0000FF"/>
              </a:solidFill>
            </a:endParaRPr>
          </a:p>
          <a:p>
            <a:r>
              <a:rPr lang="ru-RU" sz="1200" b="1" dirty="0" smtClean="0">
                <a:solidFill>
                  <a:srgbClr val="0000FF"/>
                </a:solidFill>
              </a:rPr>
              <a:t>посуда для хранения </a:t>
            </a:r>
            <a:endParaRPr lang="ru-RU" sz="1200" dirty="0" smtClean="0">
              <a:solidFill>
                <a:srgbClr val="0000FF"/>
              </a:solidFill>
            </a:endParaRPr>
          </a:p>
          <a:p>
            <a:r>
              <a:rPr lang="ru-RU" sz="1200" u="sng" dirty="0" smtClean="0">
                <a:solidFill>
                  <a:srgbClr val="0000FF"/>
                </a:solidFill>
                <a:hlinkClick r:id="rId11"/>
              </a:rPr>
              <a:t>http://promisly.ru/nhp/khokhlomskaya-rospis-semenov</a:t>
            </a:r>
            <a:r>
              <a:rPr lang="ru-RU" sz="1200" dirty="0" smtClean="0">
                <a:solidFill>
                  <a:srgbClr val="0000FF"/>
                </a:solidFill>
              </a:rPr>
              <a:t> деревянная утка </a:t>
            </a:r>
          </a:p>
          <a:p>
            <a:r>
              <a:rPr lang="ru-RU" sz="1200" u="sng" dirty="0" smtClean="0">
                <a:solidFill>
                  <a:srgbClr val="0000FF"/>
                </a:solidFill>
                <a:hlinkClick r:id="rId12"/>
              </a:rPr>
              <a:t>http://www.posuda66.ru/index.php?cat=1391</a:t>
            </a:r>
            <a:r>
              <a:rPr lang="ru-RU" sz="1200" dirty="0" smtClean="0">
                <a:solidFill>
                  <a:srgbClr val="0000FF"/>
                </a:solidFill>
              </a:rPr>
              <a:t> сковорода </a:t>
            </a:r>
          </a:p>
          <a:p>
            <a:r>
              <a:rPr lang="ru-RU" sz="1200" u="sng" dirty="0" smtClean="0">
                <a:hlinkClick r:id="rId13"/>
              </a:rPr>
              <a:t>http://vakyla.prom.ua/p2028365-posuda-glinyanaya.html</a:t>
            </a:r>
            <a:r>
              <a:rPr lang="ru-RU" sz="1200" dirty="0" smtClean="0"/>
              <a:t> </a:t>
            </a:r>
            <a:r>
              <a:rPr lang="ru-RU" sz="1200" dirty="0" smtClean="0">
                <a:solidFill>
                  <a:srgbClr val="0000FF"/>
                </a:solidFill>
              </a:rPr>
              <a:t>глиняная </a:t>
            </a:r>
          </a:p>
          <a:p>
            <a:pPr>
              <a:buNone/>
            </a:pPr>
            <a:endParaRPr lang="ru-RU" sz="1200" dirty="0" smtClean="0"/>
          </a:p>
          <a:p>
            <a:pPr>
              <a:buNone/>
            </a:pP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84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Вводная презентация  «Почему посуда бывает разная»</vt:lpstr>
      <vt:lpstr>Как можно назвать все эти предметы одним словом?</vt:lpstr>
      <vt:lpstr>Какая картинка лишняя ?</vt:lpstr>
      <vt:lpstr>Для чего нужна посуда ?</vt:lpstr>
      <vt:lpstr>Из чего делают посуду ?</vt:lpstr>
      <vt:lpstr>Какая посуда появилась самая первая?</vt:lpstr>
      <vt:lpstr>Почему посуда бывает разная</vt:lpstr>
      <vt:lpstr>Источники: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Вводная презентация по теме: «Почему посуда бывает разная»</dc:title>
  <dc:creator>Наташа</dc:creator>
  <cp:lastModifiedBy>user</cp:lastModifiedBy>
  <cp:revision>44</cp:revision>
  <dcterms:created xsi:type="dcterms:W3CDTF">2013-01-24T17:43:05Z</dcterms:created>
  <dcterms:modified xsi:type="dcterms:W3CDTF">2014-11-18T08:17:51Z</dcterms:modified>
</cp:coreProperties>
</file>