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2636912"/>
            <a:ext cx="8568952" cy="2378695"/>
          </a:xfrm>
        </p:spPr>
        <p:txBody>
          <a:bodyPr>
            <a:noAutofit/>
          </a:bodyPr>
          <a:lstStyle/>
          <a:p>
            <a:r>
              <a:rPr lang="ru-RU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Дары природы</a:t>
            </a:r>
            <a:endParaRPr lang="ru-RU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331236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 скверы украшает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Разноцветною листвой.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 кормит урожаем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Птиц, зверей и нас с тобой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957532" cy="38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69" y="2960220"/>
            <a:ext cx="4714170" cy="35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352839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полях идёт уборка -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Собирают люди хлеб.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Тащит мышка зёрна в норку,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был зимой обед.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711" y="1916831"/>
            <a:ext cx="4438785" cy="27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282" y="4922982"/>
            <a:ext cx="2433215" cy="188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240857" cy="31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Дары природы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людей осенью</dc:title>
  <dc:creator>Sveta</dc:creator>
  <cp:lastModifiedBy>Sveta</cp:lastModifiedBy>
  <cp:revision>10</cp:revision>
  <dcterms:created xsi:type="dcterms:W3CDTF">2014-11-16T19:41:19Z</dcterms:created>
  <dcterms:modified xsi:type="dcterms:W3CDTF">2014-11-18T14:28:40Z</dcterms:modified>
</cp:coreProperties>
</file>