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B936-90EE-4877-ABD4-B2EB4C032BE8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69F3-7CAB-4ED1-9833-32D78E401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757A-DBA6-495D-B469-EFD338047DE5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64CC-424E-4142-8989-CA4572ECC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9A77-D48C-401B-8042-832120B4A39B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AC19-C772-4B10-B816-C3340388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B7F6-7A49-4A76-BD76-7E0655EFC861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4808-976D-40A8-A5BC-B50AAF532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D18D-F66B-40CA-B96F-ADFE8711B77A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E19B-8F52-4893-8743-93B7AA910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9A58-E06E-4ADE-B662-E37F08DC5BE5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527EF-9A15-4378-B5BB-D192E5E05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F347-0CFC-411C-909C-32BF57EC81D1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4590-15CE-4E61-A363-45F2CF2B6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0989-18F3-44C1-9E84-6C3E99481E6F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8718-FB3E-4681-B1F8-0137F0FAF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21E8-2D79-417F-BF4E-0D26F40C3EE1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4056-C459-4D14-9408-AC2F7A04E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0B9B-9C87-4892-B14D-129B2F88C2CD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8D86-A040-4D4C-BA77-732BFE6BA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4F4F-17C7-4FDF-BF49-30D9152589FC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FE9D-1BE5-4A5F-BBE3-85B4420F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D0DA19B-F2EA-4345-B4A6-FDFC5C763465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6E88E4-56BF-4E45-891D-61D1DAB00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571750"/>
            <a:ext cx="314325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1536" y="1071546"/>
            <a:ext cx="771530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Широкая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МАСЛЕНИЦА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57188" y="571500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Классный час: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71500" y="607218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Учитель МБОУ «Лицей №24»</a:t>
            </a:r>
          </a:p>
          <a:p>
            <a:r>
              <a:rPr lang="ru-RU" sz="2000" b="1">
                <a:solidFill>
                  <a:srgbClr val="C00000"/>
                </a:solidFill>
              </a:rPr>
              <a:t>Привальцева Е.И.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85750" y="500063"/>
            <a:ext cx="74295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Пятый день Масленицы называется выразительно - тещины вечерки. Теперь уж зять тещу блинами угощает. Да не просто если та зайдет, а с предварительным приглашением. Чем сильнее зазывал зять тещу, тем больше оказывал ей почета. Говорят, "у тещи зятек - любимый сынок". Вот он и доказывает, что так и есть. А чтобы теще приятнее было, заодно приглашалась вся мыслимая родня: пусть посмотрит, как зять тещу привечает.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59293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Шестой день этой разгульной недели - золовкины посиделки (золовка - сестра мужа): невестка дарит золовкам подарки. В этот день сжигали чучело Масленицы - и окончательно прощались с зимой. Пепел развеивали по полю, чтобы был хороший урожай.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286000"/>
            <a:ext cx="2036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500063" y="357188"/>
            <a:ext cx="5286375" cy="6072187"/>
          </a:xfrm>
          <a:prstGeom prst="snip1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CCCC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642938" y="500063"/>
            <a:ext cx="50720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И вот завершающий день - прощеное воскресенье, проводы, целовальник. Все названия верны, все ясны. Заканчивается гулянье, нет больше обжорства, похмелья. Сжигаются последние чучела, чтобы зиму в весну не перетягивать. С той же целью на ледяных горках разводят костры - лед растопить, холод уничтожить. Начинается пост.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500188"/>
            <a:ext cx="25558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85720" y="4000504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Масленицу встречали и провожали с той же неудержимой удалью, что и в языческие времена. В старину Масленица считалась самым веселым и разгульным славянским праздником, которым отмечали начало земледельческих работ. И хотя сегодня мы не так фатально привязаны к земледельческому циклу, как наши предки, Масленица - хороший повод повеселиться.</a:t>
            </a:r>
          </a:p>
        </p:txBody>
      </p:sp>
      <p:pic>
        <p:nvPicPr>
          <p:cNvPr id="5123" name="Рисунок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43570" y="857232"/>
            <a:ext cx="2999979" cy="21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Масленица - это веселые проводы зимы, озаренные радостным ожиданием близкого тепла, весеннего обновления природы. Даже блины, непременный атрибут масленицы, имели ритуальное значение: круглые, румяные, горячие, они являли собой символ солнца, которое все ярче разгоралось, удлиняя дни.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28596" y="1142984"/>
            <a:ext cx="442915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Само слово "масленица" появилось в XVI веке. Масленицу в народе так любили, что, кроме многочисленных ласковых имен для всей недели ("касаточка", "сахарные уста", "</a:t>
            </a:r>
            <a:r>
              <a:rPr lang="ru-RU" sz="2400" b="1" dirty="0" err="1">
                <a:solidFill>
                  <a:srgbClr val="0070C0"/>
                </a:solidFill>
                <a:latin typeface="Calibri" pitchFamily="34" charset="0"/>
              </a:rPr>
              <a:t>целовальница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"), придумали названия и для каждого из семи дней. Дни были строго расписаны: кто к кому в гости ходит, кто кого угощает.</a:t>
            </a:r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3734239" cy="338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14282" y="142852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Понедельник назвали встречей: в этот день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встречают широкую 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Масленицу, наряжают куклу-чучело, строят снежные горы, поют встречные песни. Песен великое множество, доброй сотни страниц не хватит, чтобы все напечатать.</a:t>
            </a:r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86446" y="2428868"/>
            <a:ext cx="3143275" cy="4191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714489"/>
            <a:ext cx="52149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Вас на Масленицу ждем!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Встретим масленым блином,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Сыром, медом, калачом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Да с капустой пирогом.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Всех нас пост Великий ждет,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Наедайся впрок, народ!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Всю </a:t>
            </a:r>
            <a:r>
              <a:rPr lang="ru-RU" sz="2400" b="1" dirty="0" err="1" smtClean="0">
                <a:latin typeface="Calibri" pitchFamily="34" charset="0"/>
              </a:rPr>
              <a:t>неделюшку</a:t>
            </a:r>
            <a:r>
              <a:rPr lang="ru-RU" sz="2400" b="1" dirty="0" smtClean="0">
                <a:latin typeface="Calibri" pitchFamily="34" charset="0"/>
              </a:rPr>
              <a:t> гуляй,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Все запасы подъедай.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А придет Прощеный день,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Нам покланяться не лень,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Приходите в воскресенье -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Будем мы просить прощенья,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Чтоб с души грехи все снять,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С чистым сердцем пост встречать.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14313"/>
            <a:ext cx="3514725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492919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С понедельника начинали печь блины. Кажется - чего уж проще! Ан, нет. К молодым, которые впервые встречали Масленицу самостоятельно, с утра пораньше приходила теща, чтобы научить дочерей печь хорошие блины.</a:t>
            </a:r>
          </a:p>
          <a:p>
            <a:r>
              <a:rPr lang="ru-RU" sz="2400" b="1" dirty="0">
                <a:latin typeface="Calibri" pitchFamily="34" charset="0"/>
              </a:rPr>
              <a:t>Увы, сейчас этот обычай утерян. </a:t>
            </a:r>
          </a:p>
          <a:p>
            <a:r>
              <a:rPr lang="ru-RU" sz="2400" b="1" dirty="0">
                <a:latin typeface="Calibri" pitchFamily="34" charset="0"/>
              </a:rPr>
              <a:t>А зря. Бог с ними, с блинами (хотя у тещ они почему-то всегда получаются вкуснее), но ведь "простую радость человеческого общения" ничем не заменишь. К тому же лишний почет тестю с тещей не помешает.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5" y="1500188"/>
            <a:ext cx="4214813" cy="5143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14313"/>
            <a:ext cx="4143375" cy="4857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Второй день Масленицы, вторник, называется заигрышами. Начинались безудержные игры. Тут и знаменитые снежные, ледяные крепости (между прочим, не что иное, как последний приют зимы), и девичья потеха - качели, и скоморошьи частушки...</a:t>
            </a:r>
          </a:p>
        </p:txBody>
      </p:sp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4643438" y="1714500"/>
            <a:ext cx="4286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Устраивались ледяные горки, засылались в нужные дома специальные "позыватки", родители пекли горы блинков - чтоб парни и девушки вместе побыли, повеселились, пообнимались, конечно, под неусыпным родительским оком.</a:t>
            </a:r>
          </a:p>
        </p:txBody>
      </p:sp>
      <p:pic>
        <p:nvPicPr>
          <p:cNvPr id="1434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929188"/>
            <a:ext cx="22860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6215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Третий день Масленицы, среда - лакомка. В этот день зятья к тещам приходят на блины. К счастью, в современных семьях зятьев немного - в лучшем случае, один-два. А раньше накормить полдюжины зятьев было делом разорительным. Отсюда и присказка "Масленица-объедуха - денег приберуха". Но ничего не попишешь: "хоть себя заложи, а Масленицу проводи!"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721100"/>
            <a:ext cx="31083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52863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Тещины блины - это по обычаю целый пир. Уж каких только не напечет - и маленьких, и больших, и молочных, и с икрой, и с селедочкой. А уж о напитках и речи нет - только бы на ногах устоять. Попробуй зятю не угодить, ведь дочка - родная кровь, ей потом выслушивать.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00108"/>
            <a:ext cx="3096605" cy="22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771525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Едва все приходят в себя после визита к теще, как наступает четвертый день - широкий четверг. Вот когда начинается настоящий разгул! Возят чучело на колесе, катаются, песни поют, начинают колядовать. Особенно дети. В Москве теперь уж точно по домам не пойдешь: никто дверь не откроет. Но в деревнях нет-нет, да и услышишь детские голоса: "Трынцы-брынцы, пеките блинцы! Мажьте масленее, будет вкуснее! Трын-трынца, подайте блинца!" Гостевания продолжаются - с подарками,  ведь не все коту Масленица, надо успеть</a:t>
            </a:r>
          </a:p>
          <a:p>
            <a:r>
              <a:rPr lang="ru-RU" sz="2800">
                <a:latin typeface="Calibri" pitchFamily="34" charset="0"/>
              </a:rPr>
              <a:t> нагуляться перед Великим постом.</a:t>
            </a:r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714875"/>
            <a:ext cx="2071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2143125"/>
            <a:ext cx="1428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794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Admin</cp:lastModifiedBy>
  <cp:revision>21</cp:revision>
  <dcterms:created xsi:type="dcterms:W3CDTF">2009-02-26T18:56:27Z</dcterms:created>
  <dcterms:modified xsi:type="dcterms:W3CDTF">2015-01-06T10:39:03Z</dcterms:modified>
</cp:coreProperties>
</file>